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14"/>
  </p:notesMasterIdLst>
  <p:sldIdLst>
    <p:sldId id="256" r:id="rId5"/>
    <p:sldId id="258" r:id="rId6"/>
    <p:sldId id="259" r:id="rId7"/>
    <p:sldId id="261" r:id="rId8"/>
    <p:sldId id="277" r:id="rId9"/>
    <p:sldId id="281" r:id="rId10"/>
    <p:sldId id="262" r:id="rId11"/>
    <p:sldId id="283" r:id="rId12"/>
    <p:sldId id="264" r:id="rId13"/>
  </p:sldIdLst>
  <p:sldSz cx="7559675" cy="1069181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83" userDrawn="1">
          <p15:clr>
            <a:srgbClr val="A4A3A4"/>
          </p15:clr>
        </p15:guide>
        <p15:guide id="2" pos="2381">
          <p15:clr>
            <a:srgbClr val="A4A3A4"/>
          </p15:clr>
        </p15:guide>
        <p15:guide id="3" orient="horz" pos="941" userDrawn="1">
          <p15:clr>
            <a:srgbClr val="A4A3A4"/>
          </p15:clr>
        </p15:guide>
        <p15:guide id="4" pos="294">
          <p15:clr>
            <a:srgbClr val="A4A3A4"/>
          </p15:clr>
        </p15:guide>
        <p15:guide id="5" orient="horz" pos="3640">
          <p15:clr>
            <a:srgbClr val="A4A3A4"/>
          </p15:clr>
        </p15:guide>
        <p15:guide id="6" pos="884">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0" roundtripDataSignature="AMtx7mjAezWpjJrVBKHcxYSJc9J1UKzQyw=="/>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BEE5CAE-DFEC-F215-BB68-10735BE65598}" name="Pamela Schwabe Held" initials="PS" userId="S::pschwabe@corfo.cl::4996ef65-83b4-48e6-b34f-c2cab22a4cb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8D87"/>
    <a:srgbClr val="002060"/>
    <a:srgbClr val="70C4D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2748E4-2D04-4B24-A634-F88CB9D969BB}" v="49" dt="2026-09-02T15:42:29.418"/>
  </p1510:revLst>
</p1510:revInfo>
</file>

<file path=ppt/tableStyles.xml><?xml version="1.0" encoding="utf-8"?>
<a:tblStyleLst xmlns:a="http://schemas.openxmlformats.org/drawingml/2006/main" def="{BAB1F969-EC7D-46A8-B9D1-CE278A291466}">
  <a:tblStyle styleId="{BAB1F969-EC7D-46A8-B9D1-CE278A291466}"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6E6E6"/>
          </a:solidFill>
        </a:fill>
      </a:tcStyle>
    </a:wholeTbl>
    <a:band1H>
      <a:tcTxStyle b="off" i="off"/>
      <a:tcStyle>
        <a:tcBdr/>
        <a:fill>
          <a:solidFill>
            <a:srgbClr val="CACACA"/>
          </a:solidFill>
        </a:fill>
      </a:tcStyle>
    </a:band1H>
    <a:band2H>
      <a:tcTxStyle b="off" i="off"/>
      <a:tcStyle>
        <a:tcBdr/>
      </a:tcStyle>
    </a:band2H>
    <a:band1V>
      <a:tcTxStyle b="off" i="off"/>
      <a:tcStyle>
        <a:tcBdr/>
        <a:fill>
          <a:solidFill>
            <a:srgbClr val="CACACA"/>
          </a:solidFill>
        </a:fill>
      </a:tcStyle>
    </a:band1V>
    <a:band2V>
      <a:tcTxStyle b="off" i="off"/>
      <a:tcStyle>
        <a:tcBdr/>
      </a:tcStyle>
    </a:band2V>
    <a:lastCol>
      <a:tcTxStyle b="on" i="off">
        <a:font>
          <a:latin typeface="Arial"/>
          <a:ea typeface="Arial"/>
          <a:cs typeface="Arial"/>
        </a:font>
        <a:schemeClr val="lt1"/>
      </a:tcTxStyle>
      <a:tcStyle>
        <a:tcBdr/>
        <a:fill>
          <a:solidFill>
            <a:schemeClr val="dk1"/>
          </a:solidFill>
        </a:fill>
      </a:tcStyle>
    </a:lastCol>
    <a:firstCol>
      <a:tcTxStyle b="on" i="off">
        <a:font>
          <a:latin typeface="Arial"/>
          <a:ea typeface="Arial"/>
          <a:cs typeface="Arial"/>
        </a:font>
        <a:schemeClr val="lt1"/>
      </a:tcTxStyle>
      <a:tcStyle>
        <a:tcBdr/>
        <a:fill>
          <a:solidFill>
            <a:schemeClr val="dk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dk1"/>
          </a:solidFill>
        </a:fill>
      </a:tcStyle>
    </a:lastRow>
    <a:seCell>
      <a:tcTxStyle b="off" i="off"/>
      <a:tcStyle>
        <a:tcBdr/>
      </a:tcStyle>
    </a:seCell>
    <a:swCell>
      <a:tcTxStyle b="off" i="off"/>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dk1"/>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83" autoAdjust="0"/>
    <p:restoredTop sz="94607"/>
  </p:normalViewPr>
  <p:slideViewPr>
    <p:cSldViewPr snapToGrid="0">
      <p:cViewPr varScale="1">
        <p:scale>
          <a:sx n="23" d="100"/>
          <a:sy n="23" d="100"/>
        </p:scale>
        <p:origin x="1830" y="48"/>
      </p:cViewPr>
      <p:guideLst>
        <p:guide orient="horz" pos="283"/>
        <p:guide pos="2381"/>
        <p:guide orient="horz" pos="941"/>
        <p:guide pos="294"/>
        <p:guide orient="horz" pos="3640"/>
        <p:guide pos="88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25" Type="http://schemas.microsoft.com/office/2016/11/relationships/changesInfo" Target="changesInfos/changesInfo1.xml"/><Relationship Id="rId2" Type="http://schemas.openxmlformats.org/officeDocument/2006/relationships/customXml" Target="../customXml/item2.xml"/><Relationship Id="rId20" Type="http://customschemas.google.com/relationships/presentationmetadata" Target="meta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23"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 Id="rId22" Type="http://schemas.openxmlformats.org/officeDocument/2006/relationships/viewProps" Target="view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los Blanco Torres" userId="186bfa06-afd6-4f10-8ace-f8793e1e5150" providerId="ADAL" clId="{2832034D-7E0C-417F-A95D-803B6F4A9AE5}"/>
    <pc:docChg chg="undo custSel addSld delSld modSld">
      <pc:chgData name="Carlos Blanco Torres" userId="186bfa06-afd6-4f10-8ace-f8793e1e5150" providerId="ADAL" clId="{2832034D-7E0C-417F-A95D-803B6F4A9AE5}" dt="2026-09-02T15:42:51.220" v="584" actId="255"/>
      <pc:docMkLst>
        <pc:docMk/>
      </pc:docMkLst>
      <pc:sldChg chg="addSp delSp modSp mod">
        <pc:chgData name="Carlos Blanco Torres" userId="186bfa06-afd6-4f10-8ace-f8793e1e5150" providerId="ADAL" clId="{2832034D-7E0C-417F-A95D-803B6F4A9AE5}" dt="2026-09-02T15:09:48.146" v="13" actId="20577"/>
        <pc:sldMkLst>
          <pc:docMk/>
          <pc:sldMk cId="0" sldId="256"/>
        </pc:sldMkLst>
        <pc:spChg chg="add mod">
          <ac:chgData name="Carlos Blanco Torres" userId="186bfa06-afd6-4f10-8ace-f8793e1e5150" providerId="ADAL" clId="{2832034D-7E0C-417F-A95D-803B6F4A9AE5}" dt="2026-09-02T15:09:48.146" v="13" actId="20577"/>
          <ac:spMkLst>
            <pc:docMk/>
            <pc:sldMk cId="0" sldId="256"/>
            <ac:spMk id="7" creationId="{3EEF52EB-EE00-DDF6-DCC5-C38C1AB97FE8}"/>
          </ac:spMkLst>
        </pc:spChg>
        <pc:spChg chg="del">
          <ac:chgData name="Carlos Blanco Torres" userId="186bfa06-afd6-4f10-8ace-f8793e1e5150" providerId="ADAL" clId="{2832034D-7E0C-417F-A95D-803B6F4A9AE5}" dt="2026-09-02T15:08:58.199" v="4" actId="478"/>
          <ac:spMkLst>
            <pc:docMk/>
            <pc:sldMk cId="0" sldId="256"/>
            <ac:spMk id="11" creationId="{ED862943-048F-5A05-9AFC-85796F2DE8F4}"/>
          </ac:spMkLst>
        </pc:spChg>
        <pc:spChg chg="del">
          <ac:chgData name="Carlos Blanco Torres" userId="186bfa06-afd6-4f10-8ace-f8793e1e5150" providerId="ADAL" clId="{2832034D-7E0C-417F-A95D-803B6F4A9AE5}" dt="2026-09-02T15:09:17.229" v="7" actId="478"/>
          <ac:spMkLst>
            <pc:docMk/>
            <pc:sldMk cId="0" sldId="256"/>
            <ac:spMk id="16" creationId="{0962A08F-DC14-A7D8-FBD1-14BD321E3961}"/>
          </ac:spMkLst>
        </pc:spChg>
        <pc:spChg chg="del">
          <ac:chgData name="Carlos Blanco Torres" userId="186bfa06-afd6-4f10-8ace-f8793e1e5150" providerId="ADAL" clId="{2832034D-7E0C-417F-A95D-803B6F4A9AE5}" dt="2026-09-02T15:09:17.229" v="7" actId="478"/>
          <ac:spMkLst>
            <pc:docMk/>
            <pc:sldMk cId="0" sldId="256"/>
            <ac:spMk id="19" creationId="{59DCDDBC-3D07-0B35-949E-80B8437A03AC}"/>
          </ac:spMkLst>
        </pc:spChg>
        <pc:spChg chg="del">
          <ac:chgData name="Carlos Blanco Torres" userId="186bfa06-afd6-4f10-8ace-f8793e1e5150" providerId="ADAL" clId="{2832034D-7E0C-417F-A95D-803B6F4A9AE5}" dt="2026-09-02T15:09:17.229" v="7" actId="478"/>
          <ac:spMkLst>
            <pc:docMk/>
            <pc:sldMk cId="0" sldId="256"/>
            <ac:spMk id="50" creationId="{00000000-0000-0000-0000-000000000000}"/>
          </ac:spMkLst>
        </pc:spChg>
        <pc:picChg chg="add mod">
          <ac:chgData name="Carlos Blanco Torres" userId="186bfa06-afd6-4f10-8ace-f8793e1e5150" providerId="ADAL" clId="{2832034D-7E0C-417F-A95D-803B6F4A9AE5}" dt="2026-09-02T15:08:56.244" v="3" actId="1076"/>
          <ac:picMkLst>
            <pc:docMk/>
            <pc:sldMk cId="0" sldId="256"/>
            <ac:picMk id="4" creationId="{4377DBDF-F1E2-9C06-BE0C-E70C7904DF03}"/>
          </ac:picMkLst>
        </pc:picChg>
        <pc:picChg chg="add mod ord">
          <ac:chgData name="Carlos Blanco Torres" userId="186bfa06-afd6-4f10-8ace-f8793e1e5150" providerId="ADAL" clId="{2832034D-7E0C-417F-A95D-803B6F4A9AE5}" dt="2026-09-02T15:09:07.846" v="6" actId="167"/>
          <ac:picMkLst>
            <pc:docMk/>
            <pc:sldMk cId="0" sldId="256"/>
            <ac:picMk id="5" creationId="{3D3825D1-A86D-9E75-1F80-BA3D6735C220}"/>
          </ac:picMkLst>
        </pc:picChg>
        <pc:picChg chg="add mod">
          <ac:chgData name="Carlos Blanco Torres" userId="186bfa06-afd6-4f10-8ace-f8793e1e5150" providerId="ADAL" clId="{2832034D-7E0C-417F-A95D-803B6F4A9AE5}" dt="2026-09-02T15:09:18.076" v="8"/>
          <ac:picMkLst>
            <pc:docMk/>
            <pc:sldMk cId="0" sldId="256"/>
            <ac:picMk id="6" creationId="{4B3E3864-11BC-9250-7FC3-D1A4741490FD}"/>
          </ac:picMkLst>
        </pc:picChg>
        <pc:picChg chg="del">
          <ac:chgData name="Carlos Blanco Torres" userId="186bfa06-afd6-4f10-8ace-f8793e1e5150" providerId="ADAL" clId="{2832034D-7E0C-417F-A95D-803B6F4A9AE5}" dt="2026-09-02T15:08:58.199" v="4" actId="478"/>
          <ac:picMkLst>
            <pc:docMk/>
            <pc:sldMk cId="0" sldId="256"/>
            <ac:picMk id="10" creationId="{F782789D-7F20-96F2-FC42-BC677065B6C4}"/>
          </ac:picMkLst>
        </pc:picChg>
        <pc:picChg chg="del">
          <ac:chgData name="Carlos Blanco Torres" userId="186bfa06-afd6-4f10-8ace-f8793e1e5150" providerId="ADAL" clId="{2832034D-7E0C-417F-A95D-803B6F4A9AE5}" dt="2026-09-02T15:08:52.444" v="0" actId="478"/>
          <ac:picMkLst>
            <pc:docMk/>
            <pc:sldMk cId="0" sldId="256"/>
            <ac:picMk id="27" creationId="{3EA15F21-EF63-1F96-8EE6-168E07B0E88D}"/>
          </ac:picMkLst>
        </pc:picChg>
        <pc:picChg chg="del">
          <ac:chgData name="Carlos Blanco Torres" userId="186bfa06-afd6-4f10-8ace-f8793e1e5150" providerId="ADAL" clId="{2832034D-7E0C-417F-A95D-803B6F4A9AE5}" dt="2026-09-02T15:09:17.229" v="7" actId="478"/>
          <ac:picMkLst>
            <pc:docMk/>
            <pc:sldMk cId="0" sldId="256"/>
            <ac:picMk id="49" creationId="{00000000-0000-0000-0000-000000000000}"/>
          </ac:picMkLst>
        </pc:picChg>
      </pc:sldChg>
      <pc:sldChg chg="addSp delSp modSp mod">
        <pc:chgData name="Carlos Blanco Torres" userId="186bfa06-afd6-4f10-8ace-f8793e1e5150" providerId="ADAL" clId="{2832034D-7E0C-417F-A95D-803B6F4A9AE5}" dt="2026-09-02T15:42:11.780" v="578" actId="1076"/>
        <pc:sldMkLst>
          <pc:docMk/>
          <pc:sldMk cId="0" sldId="258"/>
        </pc:sldMkLst>
        <pc:spChg chg="mod">
          <ac:chgData name="Carlos Blanco Torres" userId="186bfa06-afd6-4f10-8ace-f8793e1e5150" providerId="ADAL" clId="{2832034D-7E0C-417F-A95D-803B6F4A9AE5}" dt="2026-09-02T15:14:22.711" v="49" actId="255"/>
          <ac:spMkLst>
            <pc:docMk/>
            <pc:sldMk cId="0" sldId="258"/>
            <ac:spMk id="3" creationId="{B8055B4B-88E7-4017-CED8-DCB93E8AFD61}"/>
          </ac:spMkLst>
        </pc:spChg>
        <pc:picChg chg="add mod">
          <ac:chgData name="Carlos Blanco Torres" userId="186bfa06-afd6-4f10-8ace-f8793e1e5150" providerId="ADAL" clId="{2832034D-7E0C-417F-A95D-803B6F4A9AE5}" dt="2026-09-02T15:42:11.780" v="578" actId="1076"/>
          <ac:picMkLst>
            <pc:docMk/>
            <pc:sldMk cId="0" sldId="258"/>
            <ac:picMk id="2" creationId="{E1A9F397-BC07-BA63-554A-C488CD4DF049}"/>
          </ac:picMkLst>
        </pc:picChg>
        <pc:picChg chg="del">
          <ac:chgData name="Carlos Blanco Torres" userId="186bfa06-afd6-4f10-8ace-f8793e1e5150" providerId="ADAL" clId="{2832034D-7E0C-417F-A95D-803B6F4A9AE5}" dt="2026-09-02T15:11:03.280" v="26" actId="478"/>
          <ac:picMkLst>
            <pc:docMk/>
            <pc:sldMk cId="0" sldId="258"/>
            <ac:picMk id="9" creationId="{19D9E656-B8C2-4175-EA21-361ADC8452C1}"/>
          </ac:picMkLst>
        </pc:picChg>
        <pc:picChg chg="mod">
          <ac:chgData name="Carlos Blanco Torres" userId="186bfa06-afd6-4f10-8ace-f8793e1e5150" providerId="ADAL" clId="{2832034D-7E0C-417F-A95D-803B6F4A9AE5}" dt="2026-09-02T15:14:34.280" v="51" actId="1076"/>
          <ac:picMkLst>
            <pc:docMk/>
            <pc:sldMk cId="0" sldId="258"/>
            <ac:picMk id="13" creationId="{524E214B-A998-0F87-0540-D5DB1D2A883E}"/>
          </ac:picMkLst>
        </pc:picChg>
        <pc:picChg chg="mod">
          <ac:chgData name="Carlos Blanco Torres" userId="186bfa06-afd6-4f10-8ace-f8793e1e5150" providerId="ADAL" clId="{2832034D-7E0C-417F-A95D-803B6F4A9AE5}" dt="2026-09-02T15:14:30.667" v="50" actId="1076"/>
          <ac:picMkLst>
            <pc:docMk/>
            <pc:sldMk cId="0" sldId="258"/>
            <ac:picMk id="73" creationId="{00000000-0000-0000-0000-000000000000}"/>
          </ac:picMkLst>
        </pc:picChg>
      </pc:sldChg>
      <pc:sldChg chg="addSp delSp modSp mod">
        <pc:chgData name="Carlos Blanco Torres" userId="186bfa06-afd6-4f10-8ace-f8793e1e5150" providerId="ADAL" clId="{2832034D-7E0C-417F-A95D-803B6F4A9AE5}" dt="2026-09-02T15:42:35.773" v="582" actId="1076"/>
        <pc:sldMkLst>
          <pc:docMk/>
          <pc:sldMk cId="0" sldId="259"/>
        </pc:sldMkLst>
        <pc:spChg chg="add mod">
          <ac:chgData name="Carlos Blanco Torres" userId="186bfa06-afd6-4f10-8ace-f8793e1e5150" providerId="ADAL" clId="{2832034D-7E0C-417F-A95D-803B6F4A9AE5}" dt="2026-09-02T15:42:35.773" v="582" actId="1076"/>
          <ac:spMkLst>
            <pc:docMk/>
            <pc:sldMk cId="0" sldId="259"/>
            <ac:spMk id="4" creationId="{AED95322-AC67-3F96-4A89-9D1F4EBD52C4}"/>
          </ac:spMkLst>
        </pc:spChg>
        <pc:spChg chg="del mod">
          <ac:chgData name="Carlos Blanco Torres" userId="186bfa06-afd6-4f10-8ace-f8793e1e5150" providerId="ADAL" clId="{2832034D-7E0C-417F-A95D-803B6F4A9AE5}" dt="2026-09-02T15:42:25.431" v="579" actId="21"/>
          <ac:spMkLst>
            <pc:docMk/>
            <pc:sldMk cId="0" sldId="259"/>
            <ac:spMk id="12" creationId="{AED95322-AC67-3F96-4A89-9D1F4EBD52C4}"/>
          </ac:spMkLst>
        </pc:spChg>
        <pc:spChg chg="del">
          <ac:chgData name="Carlos Blanco Torres" userId="186bfa06-afd6-4f10-8ace-f8793e1e5150" providerId="ADAL" clId="{2832034D-7E0C-417F-A95D-803B6F4A9AE5}" dt="2026-09-02T15:42:28.488" v="580" actId="478"/>
          <ac:spMkLst>
            <pc:docMk/>
            <pc:sldMk cId="0" sldId="259"/>
            <ac:spMk id="84" creationId="{00000000-0000-0000-0000-000000000000}"/>
          </ac:spMkLst>
        </pc:spChg>
        <pc:picChg chg="add mod">
          <ac:chgData name="Carlos Blanco Torres" userId="186bfa06-afd6-4f10-8ace-f8793e1e5150" providerId="ADAL" clId="{2832034D-7E0C-417F-A95D-803B6F4A9AE5}" dt="2026-09-02T15:42:35.773" v="582" actId="1076"/>
          <ac:picMkLst>
            <pc:docMk/>
            <pc:sldMk cId="0" sldId="259"/>
            <ac:picMk id="2" creationId="{01B57AA5-64AC-4C05-625E-E2AB999F692E}"/>
          </ac:picMkLst>
        </pc:picChg>
        <pc:picChg chg="add mod">
          <ac:chgData name="Carlos Blanco Torres" userId="186bfa06-afd6-4f10-8ace-f8793e1e5150" providerId="ADAL" clId="{2832034D-7E0C-417F-A95D-803B6F4A9AE5}" dt="2026-09-02T15:42:35.773" v="582" actId="1076"/>
          <ac:picMkLst>
            <pc:docMk/>
            <pc:sldMk cId="0" sldId="259"/>
            <ac:picMk id="3" creationId="{3A734BDB-714B-2E09-36A1-28B0A4E05B0D}"/>
          </ac:picMkLst>
        </pc:picChg>
        <pc:picChg chg="del">
          <ac:chgData name="Carlos Blanco Torres" userId="186bfa06-afd6-4f10-8ace-f8793e1e5150" providerId="ADAL" clId="{2832034D-7E0C-417F-A95D-803B6F4A9AE5}" dt="2026-09-02T15:11:06.686" v="27" actId="478"/>
          <ac:picMkLst>
            <pc:docMk/>
            <pc:sldMk cId="0" sldId="259"/>
            <ac:picMk id="10" creationId="{5BA43A75-D722-96ED-F513-87DFE3CDAD70}"/>
          </ac:picMkLst>
        </pc:picChg>
        <pc:picChg chg="mod">
          <ac:chgData name="Carlos Blanco Torres" userId="186bfa06-afd6-4f10-8ace-f8793e1e5150" providerId="ADAL" clId="{2832034D-7E0C-417F-A95D-803B6F4A9AE5}" dt="2026-09-02T15:42:35.773" v="582" actId="1076"/>
          <ac:picMkLst>
            <pc:docMk/>
            <pc:sldMk cId="0" sldId="259"/>
            <ac:picMk id="16" creationId="{72EAD112-6A43-F540-F5DB-763382BBF336}"/>
          </ac:picMkLst>
        </pc:picChg>
        <pc:picChg chg="mod">
          <ac:chgData name="Carlos Blanco Torres" userId="186bfa06-afd6-4f10-8ace-f8793e1e5150" providerId="ADAL" clId="{2832034D-7E0C-417F-A95D-803B6F4A9AE5}" dt="2026-09-02T15:42:35.773" v="582" actId="1076"/>
          <ac:picMkLst>
            <pc:docMk/>
            <pc:sldMk cId="0" sldId="259"/>
            <ac:picMk id="17" creationId="{F236C46F-98BE-7E9C-B631-122872D7A031}"/>
          </ac:picMkLst>
        </pc:picChg>
        <pc:picChg chg="del mod">
          <ac:chgData name="Carlos Blanco Torres" userId="186bfa06-afd6-4f10-8ace-f8793e1e5150" providerId="ADAL" clId="{2832034D-7E0C-417F-A95D-803B6F4A9AE5}" dt="2026-09-02T15:22:41.606" v="119" actId="478"/>
          <ac:picMkLst>
            <pc:docMk/>
            <pc:sldMk cId="0" sldId="259"/>
            <ac:picMk id="18" creationId="{ED552923-0644-8C91-3863-2D1857A1225D}"/>
          </ac:picMkLst>
        </pc:picChg>
        <pc:picChg chg="del mod">
          <ac:chgData name="Carlos Blanco Torres" userId="186bfa06-afd6-4f10-8ace-f8793e1e5150" providerId="ADAL" clId="{2832034D-7E0C-417F-A95D-803B6F4A9AE5}" dt="2026-09-02T15:22:41.606" v="119" actId="478"/>
          <ac:picMkLst>
            <pc:docMk/>
            <pc:sldMk cId="0" sldId="259"/>
            <ac:picMk id="19" creationId="{9A18C049-40E2-EF35-E137-3FDD89065B38}"/>
          </ac:picMkLst>
        </pc:picChg>
      </pc:sldChg>
      <pc:sldChg chg="addSp delSp modSp mod">
        <pc:chgData name="Carlos Blanco Torres" userId="186bfa06-afd6-4f10-8ace-f8793e1e5150" providerId="ADAL" clId="{2832034D-7E0C-417F-A95D-803B6F4A9AE5}" dt="2026-09-02T15:18:27.343" v="116" actId="1076"/>
        <pc:sldMkLst>
          <pc:docMk/>
          <pc:sldMk cId="0" sldId="261"/>
        </pc:sldMkLst>
        <pc:spChg chg="mod">
          <ac:chgData name="Carlos Blanco Torres" userId="186bfa06-afd6-4f10-8ace-f8793e1e5150" providerId="ADAL" clId="{2832034D-7E0C-417F-A95D-803B6F4A9AE5}" dt="2026-09-02T15:18:18.113" v="113" actId="20577"/>
          <ac:spMkLst>
            <pc:docMk/>
            <pc:sldMk cId="0" sldId="261"/>
            <ac:spMk id="23" creationId="{D6A31A10-28BC-5FAA-2E59-C33863C1C722}"/>
          </ac:spMkLst>
        </pc:spChg>
        <pc:picChg chg="add mod">
          <ac:chgData name="Carlos Blanco Torres" userId="186bfa06-afd6-4f10-8ace-f8793e1e5150" providerId="ADAL" clId="{2832034D-7E0C-417F-A95D-803B6F4A9AE5}" dt="2026-09-02T15:18:24.100" v="115" actId="1076"/>
          <ac:picMkLst>
            <pc:docMk/>
            <pc:sldMk cId="0" sldId="261"/>
            <ac:picMk id="2" creationId="{AB2FC05F-551B-6839-8713-E2FED78994B6}"/>
          </ac:picMkLst>
        </pc:picChg>
        <pc:picChg chg="del">
          <ac:chgData name="Carlos Blanco Torres" userId="186bfa06-afd6-4f10-8ace-f8793e1e5150" providerId="ADAL" clId="{2832034D-7E0C-417F-A95D-803B6F4A9AE5}" dt="2026-09-02T15:11:09.806" v="28" actId="478"/>
          <ac:picMkLst>
            <pc:docMk/>
            <pc:sldMk cId="0" sldId="261"/>
            <ac:picMk id="9" creationId="{6ECCFF4B-F5D5-004F-0245-926B811D4BBD}"/>
          </ac:picMkLst>
        </pc:picChg>
        <pc:picChg chg="mod">
          <ac:chgData name="Carlos Blanco Torres" userId="186bfa06-afd6-4f10-8ace-f8793e1e5150" providerId="ADAL" clId="{2832034D-7E0C-417F-A95D-803B6F4A9AE5}" dt="2026-09-02T15:18:10.302" v="108" actId="1076"/>
          <ac:picMkLst>
            <pc:docMk/>
            <pc:sldMk cId="0" sldId="261"/>
            <ac:picMk id="24" creationId="{8608DCDC-F78A-21A2-EDB0-100C359E9CAF}"/>
          </ac:picMkLst>
        </pc:picChg>
        <pc:picChg chg="mod">
          <ac:chgData name="Carlos Blanco Torres" userId="186bfa06-afd6-4f10-8ace-f8793e1e5150" providerId="ADAL" clId="{2832034D-7E0C-417F-A95D-803B6F4A9AE5}" dt="2026-09-02T15:18:20.787" v="114" actId="1076"/>
          <ac:picMkLst>
            <pc:docMk/>
            <pc:sldMk cId="0" sldId="261"/>
            <ac:picMk id="25" creationId="{5322C5F0-8E2B-D323-1F3B-D43503159F7F}"/>
          </ac:picMkLst>
        </pc:picChg>
        <pc:picChg chg="mod">
          <ac:chgData name="Carlos Blanco Torres" userId="186bfa06-afd6-4f10-8ace-f8793e1e5150" providerId="ADAL" clId="{2832034D-7E0C-417F-A95D-803B6F4A9AE5}" dt="2026-09-02T15:18:27.343" v="116" actId="1076"/>
          <ac:picMkLst>
            <pc:docMk/>
            <pc:sldMk cId="0" sldId="261"/>
            <ac:picMk id="27" creationId="{75D7C96D-5ED5-231D-8163-8723712E8380}"/>
          </ac:picMkLst>
        </pc:picChg>
      </pc:sldChg>
      <pc:sldChg chg="delSp modSp mod">
        <pc:chgData name="Carlos Blanco Torres" userId="186bfa06-afd6-4f10-8ace-f8793e1e5150" providerId="ADAL" clId="{2832034D-7E0C-417F-A95D-803B6F4A9AE5}" dt="2026-09-02T15:42:45.211" v="583" actId="255"/>
        <pc:sldMkLst>
          <pc:docMk/>
          <pc:sldMk cId="0" sldId="262"/>
        </pc:sldMkLst>
        <pc:spChg chg="mod">
          <ac:chgData name="Carlos Blanco Torres" userId="186bfa06-afd6-4f10-8ace-f8793e1e5150" providerId="ADAL" clId="{2832034D-7E0C-417F-A95D-803B6F4A9AE5}" dt="2026-09-02T15:42:45.211" v="583" actId="255"/>
          <ac:spMkLst>
            <pc:docMk/>
            <pc:sldMk cId="0" sldId="262"/>
            <ac:spMk id="4" creationId="{7830A0E9-79C6-C8DE-FD4F-597166905415}"/>
          </ac:spMkLst>
        </pc:spChg>
        <pc:spChg chg="del mod">
          <ac:chgData name="Carlos Blanco Torres" userId="186bfa06-afd6-4f10-8ace-f8793e1e5150" providerId="ADAL" clId="{2832034D-7E0C-417F-A95D-803B6F4A9AE5}" dt="2026-09-02T15:29:38.840" v="250" actId="478"/>
          <ac:spMkLst>
            <pc:docMk/>
            <pc:sldMk cId="0" sldId="262"/>
            <ac:spMk id="22" creationId="{94047346-32EA-68A0-43FD-5391A6474F2B}"/>
          </ac:spMkLst>
        </pc:spChg>
        <pc:picChg chg="del">
          <ac:chgData name="Carlos Blanco Torres" userId="186bfa06-afd6-4f10-8ace-f8793e1e5150" providerId="ADAL" clId="{2832034D-7E0C-417F-A95D-803B6F4A9AE5}" dt="2026-09-02T15:11:24.842" v="33" actId="478"/>
          <ac:picMkLst>
            <pc:docMk/>
            <pc:sldMk cId="0" sldId="262"/>
            <ac:picMk id="13" creationId="{C123C560-FA09-AB6D-566E-4246641267C7}"/>
          </ac:picMkLst>
        </pc:picChg>
      </pc:sldChg>
      <pc:sldChg chg="addSp delSp modSp mod">
        <pc:chgData name="Carlos Blanco Torres" userId="186bfa06-afd6-4f10-8ace-f8793e1e5150" providerId="ADAL" clId="{2832034D-7E0C-417F-A95D-803B6F4A9AE5}" dt="2026-09-02T15:40:23.227" v="576" actId="478"/>
        <pc:sldMkLst>
          <pc:docMk/>
          <pc:sldMk cId="0" sldId="264"/>
        </pc:sldMkLst>
        <pc:picChg chg="del">
          <ac:chgData name="Carlos Blanco Torres" userId="186bfa06-afd6-4f10-8ace-f8793e1e5150" providerId="ADAL" clId="{2832034D-7E0C-417F-A95D-803B6F4A9AE5}" dt="2026-09-02T15:39:23.481" v="567" actId="478"/>
          <ac:picMkLst>
            <pc:docMk/>
            <pc:sldMk cId="0" sldId="264"/>
            <ac:picMk id="4" creationId="{A9BD0233-0193-AE61-4187-F781B39716CF}"/>
          </ac:picMkLst>
        </pc:picChg>
        <pc:picChg chg="add mod">
          <ac:chgData name="Carlos Blanco Torres" userId="186bfa06-afd6-4f10-8ace-f8793e1e5150" providerId="ADAL" clId="{2832034D-7E0C-417F-A95D-803B6F4A9AE5}" dt="2026-09-02T15:40:21.511" v="575" actId="14100"/>
          <ac:picMkLst>
            <pc:docMk/>
            <pc:sldMk cId="0" sldId="264"/>
            <ac:picMk id="10" creationId="{864678B6-A7E9-6D62-DAA4-029A81C1398E}"/>
          </ac:picMkLst>
        </pc:picChg>
        <pc:picChg chg="add del mod">
          <ac:chgData name="Carlos Blanco Torres" userId="186bfa06-afd6-4f10-8ace-f8793e1e5150" providerId="ADAL" clId="{2832034D-7E0C-417F-A95D-803B6F4A9AE5}" dt="2026-09-02T15:40:23.227" v="576" actId="478"/>
          <ac:picMkLst>
            <pc:docMk/>
            <pc:sldMk cId="0" sldId="264"/>
            <ac:picMk id="11" creationId="{6E5AC1AD-3836-BB47-5F50-F4B7953258DC}"/>
          </ac:picMkLst>
        </pc:picChg>
      </pc:sldChg>
      <pc:sldChg chg="delSp modSp mod">
        <pc:chgData name="Carlos Blanco Torres" userId="186bfa06-afd6-4f10-8ace-f8793e1e5150" providerId="ADAL" clId="{2832034D-7E0C-417F-A95D-803B6F4A9AE5}" dt="2026-09-02T15:32:25.066" v="353" actId="6549"/>
        <pc:sldMkLst>
          <pc:docMk/>
          <pc:sldMk cId="930626597" sldId="277"/>
        </pc:sldMkLst>
        <pc:graphicFrameChg chg="mod modGraphic">
          <ac:chgData name="Carlos Blanco Torres" userId="186bfa06-afd6-4f10-8ace-f8793e1e5150" providerId="ADAL" clId="{2832034D-7E0C-417F-A95D-803B6F4A9AE5}" dt="2026-09-02T15:32:25.066" v="353" actId="6549"/>
          <ac:graphicFrameMkLst>
            <pc:docMk/>
            <pc:sldMk cId="930626597" sldId="277"/>
            <ac:graphicFrameMk id="14" creationId="{38B8BFAE-489E-6532-D50D-912A18DBF443}"/>
          </ac:graphicFrameMkLst>
        </pc:graphicFrameChg>
        <pc:picChg chg="del">
          <ac:chgData name="Carlos Blanco Torres" userId="186bfa06-afd6-4f10-8ace-f8793e1e5150" providerId="ADAL" clId="{2832034D-7E0C-417F-A95D-803B6F4A9AE5}" dt="2026-09-02T15:11:12.160" v="29" actId="478"/>
          <ac:picMkLst>
            <pc:docMk/>
            <pc:sldMk cId="930626597" sldId="277"/>
            <ac:picMk id="17" creationId="{7B676B3F-77E1-5256-7C2D-D95872C8AA1C}"/>
          </ac:picMkLst>
        </pc:picChg>
      </pc:sldChg>
      <pc:sldChg chg="delSp del mod">
        <pc:chgData name="Carlos Blanco Torres" userId="186bfa06-afd6-4f10-8ace-f8793e1e5150" providerId="ADAL" clId="{2832034D-7E0C-417F-A95D-803B6F4A9AE5}" dt="2026-09-02T15:27:40.439" v="201" actId="47"/>
        <pc:sldMkLst>
          <pc:docMk/>
          <pc:sldMk cId="3983100760" sldId="280"/>
        </pc:sldMkLst>
        <pc:picChg chg="del">
          <ac:chgData name="Carlos Blanco Torres" userId="186bfa06-afd6-4f10-8ace-f8793e1e5150" providerId="ADAL" clId="{2832034D-7E0C-417F-A95D-803B6F4A9AE5}" dt="2026-09-02T15:11:16.317" v="30" actId="478"/>
          <ac:picMkLst>
            <pc:docMk/>
            <pc:sldMk cId="3983100760" sldId="280"/>
            <ac:picMk id="8" creationId="{E1157D95-2590-8AAB-CB1C-13A8F10F4D80}"/>
          </ac:picMkLst>
        </pc:picChg>
      </pc:sldChg>
      <pc:sldChg chg="addSp delSp modSp mod">
        <pc:chgData name="Carlos Blanco Torres" userId="186bfa06-afd6-4f10-8ace-f8793e1e5150" providerId="ADAL" clId="{2832034D-7E0C-417F-A95D-803B6F4A9AE5}" dt="2026-09-02T15:35:15.593" v="449" actId="20577"/>
        <pc:sldMkLst>
          <pc:docMk/>
          <pc:sldMk cId="2979831232" sldId="281"/>
        </pc:sldMkLst>
        <pc:graphicFrameChg chg="add mod modGraphic">
          <ac:chgData name="Carlos Blanco Torres" userId="186bfa06-afd6-4f10-8ace-f8793e1e5150" providerId="ADAL" clId="{2832034D-7E0C-417F-A95D-803B6F4A9AE5}" dt="2026-09-02T15:35:15.593" v="449" actId="20577"/>
          <ac:graphicFrameMkLst>
            <pc:docMk/>
            <pc:sldMk cId="2979831232" sldId="281"/>
            <ac:graphicFrameMk id="5" creationId="{E9F993F5-1B02-FEBA-0051-4833B8178C60}"/>
          </ac:graphicFrameMkLst>
        </pc:graphicFrameChg>
        <pc:graphicFrameChg chg="del mod modGraphic">
          <ac:chgData name="Carlos Blanco Torres" userId="186bfa06-afd6-4f10-8ace-f8793e1e5150" providerId="ADAL" clId="{2832034D-7E0C-417F-A95D-803B6F4A9AE5}" dt="2026-09-02T15:27:32.318" v="198" actId="478"/>
          <ac:graphicFrameMkLst>
            <pc:docMk/>
            <pc:sldMk cId="2979831232" sldId="281"/>
            <ac:graphicFrameMk id="14" creationId="{D2C77333-7025-BBDE-F878-1568F2EB94ED}"/>
          </ac:graphicFrameMkLst>
        </pc:graphicFrameChg>
        <pc:picChg chg="del">
          <ac:chgData name="Carlos Blanco Torres" userId="186bfa06-afd6-4f10-8ace-f8793e1e5150" providerId="ADAL" clId="{2832034D-7E0C-417F-A95D-803B6F4A9AE5}" dt="2026-09-02T15:11:18.589" v="31" actId="478"/>
          <ac:picMkLst>
            <pc:docMk/>
            <pc:sldMk cId="2979831232" sldId="281"/>
            <ac:picMk id="8" creationId="{CAAC0402-063D-A2BC-3870-45FD3C9E4B4E}"/>
          </ac:picMkLst>
        </pc:picChg>
      </pc:sldChg>
      <pc:sldChg chg="delSp del mod">
        <pc:chgData name="Carlos Blanco Torres" userId="186bfa06-afd6-4f10-8ace-f8793e1e5150" providerId="ADAL" clId="{2832034D-7E0C-417F-A95D-803B6F4A9AE5}" dt="2026-09-02T15:27:35.864" v="200" actId="47"/>
        <pc:sldMkLst>
          <pc:docMk/>
          <pc:sldMk cId="2804272259" sldId="282"/>
        </pc:sldMkLst>
        <pc:picChg chg="del">
          <ac:chgData name="Carlos Blanco Torres" userId="186bfa06-afd6-4f10-8ace-f8793e1e5150" providerId="ADAL" clId="{2832034D-7E0C-417F-A95D-803B6F4A9AE5}" dt="2026-09-02T15:11:22.170" v="32" actId="478"/>
          <ac:picMkLst>
            <pc:docMk/>
            <pc:sldMk cId="2804272259" sldId="282"/>
            <ac:picMk id="8" creationId="{B5FF7D5D-9246-56F9-45E6-52E7D2AECCEF}"/>
          </ac:picMkLst>
        </pc:picChg>
      </pc:sldChg>
      <pc:sldChg chg="addSp delSp modSp mod">
        <pc:chgData name="Carlos Blanco Torres" userId="186bfa06-afd6-4f10-8ace-f8793e1e5150" providerId="ADAL" clId="{2832034D-7E0C-417F-A95D-803B6F4A9AE5}" dt="2026-09-02T15:42:51.220" v="584" actId="255"/>
        <pc:sldMkLst>
          <pc:docMk/>
          <pc:sldMk cId="3730076587" sldId="283"/>
        </pc:sldMkLst>
        <pc:spChg chg="add mod">
          <ac:chgData name="Carlos Blanco Torres" userId="186bfa06-afd6-4f10-8ace-f8793e1e5150" providerId="ADAL" clId="{2832034D-7E0C-417F-A95D-803B6F4A9AE5}" dt="2026-09-02T15:42:51.220" v="584" actId="255"/>
          <ac:spMkLst>
            <pc:docMk/>
            <pc:sldMk cId="3730076587" sldId="283"/>
            <ac:spMk id="2" creationId="{98039FFE-8243-F653-8AB3-9B92F60BCCA7}"/>
          </ac:spMkLst>
        </pc:spChg>
        <pc:spChg chg="del mod">
          <ac:chgData name="Carlos Blanco Torres" userId="186bfa06-afd6-4f10-8ace-f8793e1e5150" providerId="ADAL" clId="{2832034D-7E0C-417F-A95D-803B6F4A9AE5}" dt="2026-09-02T15:39:16.133" v="566" actId="478"/>
          <ac:spMkLst>
            <pc:docMk/>
            <pc:sldMk cId="3730076587" sldId="283"/>
            <ac:spMk id="4" creationId="{7830A0E9-79C6-C8DE-FD4F-597166905415}"/>
          </ac:spMkLst>
        </pc:spChg>
        <pc:picChg chg="del">
          <ac:chgData name="Carlos Blanco Torres" userId="186bfa06-afd6-4f10-8ace-f8793e1e5150" providerId="ADAL" clId="{2832034D-7E0C-417F-A95D-803B6F4A9AE5}" dt="2026-09-02T15:11:27.034" v="34" actId="478"/>
          <ac:picMkLst>
            <pc:docMk/>
            <pc:sldMk cId="3730076587" sldId="283"/>
            <ac:picMk id="13" creationId="{C123C560-FA09-AB6D-566E-4246641267C7}"/>
          </ac:picMkLst>
        </pc:picChg>
      </pc:sldChg>
      <pc:sldChg chg="add del">
        <pc:chgData name="Carlos Blanco Torres" userId="186bfa06-afd6-4f10-8ace-f8793e1e5150" providerId="ADAL" clId="{2832034D-7E0C-417F-A95D-803B6F4A9AE5}" dt="2026-09-02T15:24:21.441" v="135" actId="47"/>
        <pc:sldMkLst>
          <pc:docMk/>
          <pc:sldMk cId="2202366180" sldId="28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217050" y="685800"/>
            <a:ext cx="24246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1:notes"/>
          <p:cNvSpPr>
            <a:spLocks noGrp="1" noRot="1" noChangeAspect="1"/>
          </p:cNvSpPr>
          <p:nvPr>
            <p:ph type="sldImg" idx="2"/>
          </p:nvPr>
        </p:nvSpPr>
        <p:spPr>
          <a:xfrm>
            <a:off x="2217738" y="685800"/>
            <a:ext cx="2424112"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 name="Google Shape;46;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p9:notes"/>
          <p:cNvSpPr>
            <a:spLocks noGrp="1" noRot="1" noChangeAspect="1"/>
          </p:cNvSpPr>
          <p:nvPr>
            <p:ph type="sldImg" idx="2"/>
          </p:nvPr>
        </p:nvSpPr>
        <p:spPr>
          <a:xfrm>
            <a:off x="2217738" y="685800"/>
            <a:ext cx="2424112"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 name="Google Shape;63;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p4:notes"/>
          <p:cNvSpPr>
            <a:spLocks noGrp="1" noRot="1" noChangeAspect="1"/>
          </p:cNvSpPr>
          <p:nvPr>
            <p:ph type="sldImg" idx="2"/>
          </p:nvPr>
        </p:nvSpPr>
        <p:spPr>
          <a:xfrm>
            <a:off x="2217738" y="685800"/>
            <a:ext cx="2424112"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9" name="Google Shape;79;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26:notes"/>
          <p:cNvSpPr>
            <a:spLocks noGrp="1" noRot="1" noChangeAspect="1"/>
          </p:cNvSpPr>
          <p:nvPr>
            <p:ph type="sldImg" idx="2"/>
          </p:nvPr>
        </p:nvSpPr>
        <p:spPr>
          <a:xfrm>
            <a:off x="2217738" y="685800"/>
            <a:ext cx="2424112"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1" name="Google Shape;141;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a:extLst>
            <a:ext uri="{FF2B5EF4-FFF2-40B4-BE49-F238E27FC236}">
              <a16:creationId xmlns:a16="http://schemas.microsoft.com/office/drawing/2014/main" id="{8A7B92F3-8D50-D05E-55AD-82356873E5C1}"/>
            </a:ext>
          </a:extLst>
        </p:cNvPr>
        <p:cNvGrpSpPr/>
        <p:nvPr/>
      </p:nvGrpSpPr>
      <p:grpSpPr>
        <a:xfrm>
          <a:off x="0" y="0"/>
          <a:ext cx="0" cy="0"/>
          <a:chOff x="0" y="0"/>
          <a:chExt cx="0" cy="0"/>
        </a:xfrm>
      </p:grpSpPr>
      <p:sp>
        <p:nvSpPr>
          <p:cNvPr id="116" name="Google Shape;116;p6:notes">
            <a:extLst>
              <a:ext uri="{FF2B5EF4-FFF2-40B4-BE49-F238E27FC236}">
                <a16:creationId xmlns:a16="http://schemas.microsoft.com/office/drawing/2014/main" id="{11946353-071D-DE38-1A87-DE6FA8B04744}"/>
              </a:ext>
            </a:extLst>
          </p:cNvPr>
          <p:cNvSpPr>
            <a:spLocks noGrp="1" noRot="1" noChangeAspect="1"/>
          </p:cNvSpPr>
          <p:nvPr>
            <p:ph type="sldImg" idx="2"/>
          </p:nvPr>
        </p:nvSpPr>
        <p:spPr>
          <a:xfrm>
            <a:off x="2217738" y="685800"/>
            <a:ext cx="2424112"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7" name="Google Shape;117;p6:notes">
            <a:extLst>
              <a:ext uri="{FF2B5EF4-FFF2-40B4-BE49-F238E27FC236}">
                <a16:creationId xmlns:a16="http://schemas.microsoft.com/office/drawing/2014/main" id="{4BDAB6BA-F3D0-327F-DAD9-1799FCCCB0ED}"/>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93049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a:extLst>
            <a:ext uri="{FF2B5EF4-FFF2-40B4-BE49-F238E27FC236}">
              <a16:creationId xmlns:a16="http://schemas.microsoft.com/office/drawing/2014/main" id="{15A11D33-8396-6E57-F84C-B13EA7BC12EE}"/>
            </a:ext>
          </a:extLst>
        </p:cNvPr>
        <p:cNvGrpSpPr/>
        <p:nvPr/>
      </p:nvGrpSpPr>
      <p:grpSpPr>
        <a:xfrm>
          <a:off x="0" y="0"/>
          <a:ext cx="0" cy="0"/>
          <a:chOff x="0" y="0"/>
          <a:chExt cx="0" cy="0"/>
        </a:xfrm>
      </p:grpSpPr>
      <p:sp>
        <p:nvSpPr>
          <p:cNvPr id="116" name="Google Shape;116;p6:notes">
            <a:extLst>
              <a:ext uri="{FF2B5EF4-FFF2-40B4-BE49-F238E27FC236}">
                <a16:creationId xmlns:a16="http://schemas.microsoft.com/office/drawing/2014/main" id="{1B977334-9A9B-4F48-A2AC-C04B35C751E3}"/>
              </a:ext>
            </a:extLst>
          </p:cNvPr>
          <p:cNvSpPr>
            <a:spLocks noGrp="1" noRot="1" noChangeAspect="1"/>
          </p:cNvSpPr>
          <p:nvPr>
            <p:ph type="sldImg" idx="2"/>
          </p:nvPr>
        </p:nvSpPr>
        <p:spPr>
          <a:xfrm>
            <a:off x="2217738" y="685800"/>
            <a:ext cx="2424112"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7" name="Google Shape;117;p6:notes">
            <a:extLst>
              <a:ext uri="{FF2B5EF4-FFF2-40B4-BE49-F238E27FC236}">
                <a16:creationId xmlns:a16="http://schemas.microsoft.com/office/drawing/2014/main" id="{232721A4-1261-3E98-3C93-2B97381FD174}"/>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8736142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27:notes"/>
          <p:cNvSpPr>
            <a:spLocks noGrp="1" noRot="1" noChangeAspect="1"/>
          </p:cNvSpPr>
          <p:nvPr>
            <p:ph type="sldImg" idx="2"/>
          </p:nvPr>
        </p:nvSpPr>
        <p:spPr>
          <a:xfrm>
            <a:off x="2217738" y="685800"/>
            <a:ext cx="2424112"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2" name="Google Shape;162;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27:notes"/>
          <p:cNvSpPr>
            <a:spLocks noGrp="1" noRot="1" noChangeAspect="1"/>
          </p:cNvSpPr>
          <p:nvPr>
            <p:ph type="sldImg" idx="2"/>
          </p:nvPr>
        </p:nvSpPr>
        <p:spPr>
          <a:xfrm>
            <a:off x="2217738" y="685800"/>
            <a:ext cx="2424112"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2" name="Google Shape;162;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5334869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13:notes"/>
          <p:cNvSpPr>
            <a:spLocks noGrp="1" noRot="1" noChangeAspect="1"/>
          </p:cNvSpPr>
          <p:nvPr>
            <p:ph type="sldImg" idx="2"/>
          </p:nvPr>
        </p:nvSpPr>
        <p:spPr>
          <a:xfrm>
            <a:off x="2217738" y="685800"/>
            <a:ext cx="2424112"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0" name="Google Shape;190;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15"/>
          <p:cNvSpPr txBox="1">
            <a:spLocks noGrp="1"/>
          </p:cNvSpPr>
          <p:nvPr>
            <p:ph type="ctrTitle"/>
          </p:nvPr>
        </p:nvSpPr>
        <p:spPr>
          <a:xfrm>
            <a:off x="257712" y="1547778"/>
            <a:ext cx="7044600" cy="42669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15"/>
          <p:cNvSpPr txBox="1">
            <a:spLocks noGrp="1"/>
          </p:cNvSpPr>
          <p:nvPr>
            <p:ph type="subTitle" idx="1"/>
          </p:nvPr>
        </p:nvSpPr>
        <p:spPr>
          <a:xfrm>
            <a:off x="257705" y="5891409"/>
            <a:ext cx="7044600" cy="1647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15"/>
          <p:cNvSpPr txBox="1">
            <a:spLocks noGrp="1"/>
          </p:cNvSpPr>
          <p:nvPr>
            <p:ph type="sldNum" idx="12"/>
          </p:nvPr>
        </p:nvSpPr>
        <p:spPr>
          <a:xfrm>
            <a:off x="7004788" y="9693616"/>
            <a:ext cx="453600" cy="8181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MX"/>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3"/>
        <p:cNvGrpSpPr/>
        <p:nvPr/>
      </p:nvGrpSpPr>
      <p:grpSpPr>
        <a:xfrm>
          <a:off x="0" y="0"/>
          <a:ext cx="0" cy="0"/>
          <a:chOff x="0" y="0"/>
          <a:chExt cx="0" cy="0"/>
        </a:xfrm>
      </p:grpSpPr>
      <p:sp>
        <p:nvSpPr>
          <p:cNvPr id="14" name="Google Shape;14;p16"/>
          <p:cNvSpPr txBox="1">
            <a:spLocks noGrp="1"/>
          </p:cNvSpPr>
          <p:nvPr>
            <p:ph type="title"/>
          </p:nvPr>
        </p:nvSpPr>
        <p:spPr>
          <a:xfrm>
            <a:off x="257705" y="925091"/>
            <a:ext cx="7044600" cy="11904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 name="Google Shape;15;p16"/>
          <p:cNvSpPr txBox="1">
            <a:spLocks noGrp="1"/>
          </p:cNvSpPr>
          <p:nvPr>
            <p:ph type="body" idx="1"/>
          </p:nvPr>
        </p:nvSpPr>
        <p:spPr>
          <a:xfrm>
            <a:off x="257705" y="2395696"/>
            <a:ext cx="7044600" cy="71019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6" name="Google Shape;16;p16"/>
          <p:cNvSpPr txBox="1">
            <a:spLocks noGrp="1"/>
          </p:cNvSpPr>
          <p:nvPr>
            <p:ph type="sldNum" idx="12"/>
          </p:nvPr>
        </p:nvSpPr>
        <p:spPr>
          <a:xfrm>
            <a:off x="7004788" y="9693616"/>
            <a:ext cx="453600" cy="8181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MX"/>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p17"/>
          <p:cNvSpPr txBox="1">
            <a:spLocks noGrp="1"/>
          </p:cNvSpPr>
          <p:nvPr>
            <p:ph type="title"/>
          </p:nvPr>
        </p:nvSpPr>
        <p:spPr>
          <a:xfrm>
            <a:off x="257705" y="4471058"/>
            <a:ext cx="7044600" cy="17499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9" name="Google Shape;19;p17"/>
          <p:cNvSpPr txBox="1">
            <a:spLocks noGrp="1"/>
          </p:cNvSpPr>
          <p:nvPr>
            <p:ph type="sldNum" idx="12"/>
          </p:nvPr>
        </p:nvSpPr>
        <p:spPr>
          <a:xfrm>
            <a:off x="7004788" y="9693616"/>
            <a:ext cx="453600" cy="8181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MX"/>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18"/>
          <p:cNvSpPr txBox="1">
            <a:spLocks noGrp="1"/>
          </p:cNvSpPr>
          <p:nvPr>
            <p:ph type="title"/>
          </p:nvPr>
        </p:nvSpPr>
        <p:spPr>
          <a:xfrm>
            <a:off x="257705" y="925091"/>
            <a:ext cx="7044600" cy="11904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18"/>
          <p:cNvSpPr txBox="1">
            <a:spLocks noGrp="1"/>
          </p:cNvSpPr>
          <p:nvPr>
            <p:ph type="body" idx="1"/>
          </p:nvPr>
        </p:nvSpPr>
        <p:spPr>
          <a:xfrm>
            <a:off x="257705" y="2395696"/>
            <a:ext cx="3306900" cy="71019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3" name="Google Shape;23;p18"/>
          <p:cNvSpPr txBox="1">
            <a:spLocks noGrp="1"/>
          </p:cNvSpPr>
          <p:nvPr>
            <p:ph type="body" idx="2"/>
          </p:nvPr>
        </p:nvSpPr>
        <p:spPr>
          <a:xfrm>
            <a:off x="3995291" y="2395696"/>
            <a:ext cx="3306900" cy="71019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 name="Google Shape;24;p18"/>
          <p:cNvSpPr txBox="1">
            <a:spLocks noGrp="1"/>
          </p:cNvSpPr>
          <p:nvPr>
            <p:ph type="sldNum" idx="12"/>
          </p:nvPr>
        </p:nvSpPr>
        <p:spPr>
          <a:xfrm>
            <a:off x="7004788" y="9693616"/>
            <a:ext cx="453600" cy="8181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MX"/>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19"/>
          <p:cNvSpPr txBox="1">
            <a:spLocks noGrp="1"/>
          </p:cNvSpPr>
          <p:nvPr>
            <p:ph type="title"/>
          </p:nvPr>
        </p:nvSpPr>
        <p:spPr>
          <a:xfrm>
            <a:off x="257705" y="925091"/>
            <a:ext cx="7044600" cy="11904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19"/>
          <p:cNvSpPr txBox="1">
            <a:spLocks noGrp="1"/>
          </p:cNvSpPr>
          <p:nvPr>
            <p:ph type="sldNum" idx="12"/>
          </p:nvPr>
        </p:nvSpPr>
        <p:spPr>
          <a:xfrm>
            <a:off x="7004788" y="9693616"/>
            <a:ext cx="453600" cy="8181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MX"/>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20"/>
          <p:cNvSpPr txBox="1">
            <a:spLocks noGrp="1"/>
          </p:cNvSpPr>
          <p:nvPr>
            <p:ph type="title"/>
          </p:nvPr>
        </p:nvSpPr>
        <p:spPr>
          <a:xfrm>
            <a:off x="257705" y="1154948"/>
            <a:ext cx="2321700" cy="15708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20"/>
          <p:cNvSpPr txBox="1">
            <a:spLocks noGrp="1"/>
          </p:cNvSpPr>
          <p:nvPr>
            <p:ph type="body" idx="1"/>
          </p:nvPr>
        </p:nvSpPr>
        <p:spPr>
          <a:xfrm>
            <a:off x="257705" y="2888617"/>
            <a:ext cx="2321700" cy="66090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20"/>
          <p:cNvSpPr txBox="1">
            <a:spLocks noGrp="1"/>
          </p:cNvSpPr>
          <p:nvPr>
            <p:ph type="sldNum" idx="12"/>
          </p:nvPr>
        </p:nvSpPr>
        <p:spPr>
          <a:xfrm>
            <a:off x="7004788" y="9693616"/>
            <a:ext cx="453600" cy="8181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MX"/>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21"/>
          <p:cNvSpPr txBox="1">
            <a:spLocks noGrp="1"/>
          </p:cNvSpPr>
          <p:nvPr>
            <p:ph type="title"/>
          </p:nvPr>
        </p:nvSpPr>
        <p:spPr>
          <a:xfrm>
            <a:off x="405325" y="935745"/>
            <a:ext cx="5264700" cy="8503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21"/>
          <p:cNvSpPr txBox="1">
            <a:spLocks noGrp="1"/>
          </p:cNvSpPr>
          <p:nvPr>
            <p:ph type="sldNum" idx="12"/>
          </p:nvPr>
        </p:nvSpPr>
        <p:spPr>
          <a:xfrm>
            <a:off x="7004788" y="9693616"/>
            <a:ext cx="453600" cy="8181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MX"/>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35"/>
        <p:cNvGrpSpPr/>
        <p:nvPr/>
      </p:nvGrpSpPr>
      <p:grpSpPr>
        <a:xfrm>
          <a:off x="0" y="0"/>
          <a:ext cx="0" cy="0"/>
          <a:chOff x="0" y="0"/>
          <a:chExt cx="0" cy="0"/>
        </a:xfrm>
      </p:grpSpPr>
      <p:sp>
        <p:nvSpPr>
          <p:cNvPr id="36" name="Google Shape;36;p23"/>
          <p:cNvSpPr txBox="1">
            <a:spLocks noGrp="1"/>
          </p:cNvSpPr>
          <p:nvPr>
            <p:ph type="body" idx="1"/>
          </p:nvPr>
        </p:nvSpPr>
        <p:spPr>
          <a:xfrm>
            <a:off x="257705" y="8794266"/>
            <a:ext cx="4959600" cy="12579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37" name="Google Shape;37;p23"/>
          <p:cNvSpPr txBox="1">
            <a:spLocks noGrp="1"/>
          </p:cNvSpPr>
          <p:nvPr>
            <p:ph type="sldNum" idx="12"/>
          </p:nvPr>
        </p:nvSpPr>
        <p:spPr>
          <a:xfrm>
            <a:off x="7004788" y="9693616"/>
            <a:ext cx="453600" cy="8181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MX"/>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38"/>
        <p:cNvGrpSpPr/>
        <p:nvPr/>
      </p:nvGrpSpPr>
      <p:grpSpPr>
        <a:xfrm>
          <a:off x="0" y="0"/>
          <a:ext cx="0" cy="0"/>
          <a:chOff x="0" y="0"/>
          <a:chExt cx="0" cy="0"/>
        </a:xfrm>
      </p:grpSpPr>
      <p:sp>
        <p:nvSpPr>
          <p:cNvPr id="39" name="Google Shape;39;p24"/>
          <p:cNvSpPr txBox="1">
            <a:spLocks noGrp="1"/>
          </p:cNvSpPr>
          <p:nvPr>
            <p:ph type="title" hasCustomPrompt="1"/>
          </p:nvPr>
        </p:nvSpPr>
        <p:spPr>
          <a:xfrm>
            <a:off x="257705" y="2299346"/>
            <a:ext cx="7044600" cy="4081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0" name="Google Shape;40;p24"/>
          <p:cNvSpPr txBox="1">
            <a:spLocks noGrp="1"/>
          </p:cNvSpPr>
          <p:nvPr>
            <p:ph type="body" idx="1"/>
          </p:nvPr>
        </p:nvSpPr>
        <p:spPr>
          <a:xfrm>
            <a:off x="257705" y="6552657"/>
            <a:ext cx="7044600" cy="27039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1" name="Google Shape;41;p24"/>
          <p:cNvSpPr txBox="1">
            <a:spLocks noGrp="1"/>
          </p:cNvSpPr>
          <p:nvPr>
            <p:ph type="sldNum" idx="12"/>
          </p:nvPr>
        </p:nvSpPr>
        <p:spPr>
          <a:xfrm>
            <a:off x="7004788" y="9693616"/>
            <a:ext cx="453600" cy="8181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MX"/>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2"/>
        <p:cNvGrpSpPr/>
        <p:nvPr/>
      </p:nvGrpSpPr>
      <p:grpSpPr>
        <a:xfrm>
          <a:off x="0" y="0"/>
          <a:ext cx="0" cy="0"/>
          <a:chOff x="0" y="0"/>
          <a:chExt cx="0" cy="0"/>
        </a:xfrm>
      </p:grpSpPr>
      <p:sp>
        <p:nvSpPr>
          <p:cNvPr id="43" name="Google Shape;43;p25"/>
          <p:cNvSpPr txBox="1">
            <a:spLocks noGrp="1"/>
          </p:cNvSpPr>
          <p:nvPr>
            <p:ph type="sldNum" idx="12"/>
          </p:nvPr>
        </p:nvSpPr>
        <p:spPr>
          <a:xfrm>
            <a:off x="7004788" y="9693616"/>
            <a:ext cx="453600" cy="8181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MX"/>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bg1"/>
        </a:solidFill>
        <a:effectLst/>
      </p:bgPr>
    </p:bg>
    <p:spTree>
      <p:nvGrpSpPr>
        <p:cNvPr id="1" name="Shape 5"/>
        <p:cNvGrpSpPr/>
        <p:nvPr/>
      </p:nvGrpSpPr>
      <p:grpSpPr>
        <a:xfrm>
          <a:off x="0" y="0"/>
          <a:ext cx="0" cy="0"/>
          <a:chOff x="0" y="0"/>
          <a:chExt cx="0" cy="0"/>
        </a:xfrm>
      </p:grpSpPr>
      <p:sp>
        <p:nvSpPr>
          <p:cNvPr id="6" name="Google Shape;6;p14"/>
          <p:cNvSpPr txBox="1">
            <a:spLocks noGrp="1"/>
          </p:cNvSpPr>
          <p:nvPr>
            <p:ph type="title"/>
          </p:nvPr>
        </p:nvSpPr>
        <p:spPr>
          <a:xfrm>
            <a:off x="257705" y="925091"/>
            <a:ext cx="7044600" cy="11904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14"/>
          <p:cNvSpPr txBox="1">
            <a:spLocks noGrp="1"/>
          </p:cNvSpPr>
          <p:nvPr>
            <p:ph type="body" idx="1"/>
          </p:nvPr>
        </p:nvSpPr>
        <p:spPr>
          <a:xfrm>
            <a:off x="257705" y="2395696"/>
            <a:ext cx="7044600" cy="71019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14"/>
          <p:cNvSpPr txBox="1">
            <a:spLocks noGrp="1"/>
          </p:cNvSpPr>
          <p:nvPr>
            <p:ph type="sldNum" idx="12"/>
          </p:nvPr>
        </p:nvSpPr>
        <p:spPr>
          <a:xfrm>
            <a:off x="7004788" y="9693616"/>
            <a:ext cx="453600" cy="8181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MX"/>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2.pn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7"/>
        <p:cNvGrpSpPr/>
        <p:nvPr/>
      </p:nvGrpSpPr>
      <p:grpSpPr>
        <a:xfrm>
          <a:off x="0" y="0"/>
          <a:ext cx="0" cy="0"/>
          <a:chOff x="0" y="0"/>
          <a:chExt cx="0" cy="0"/>
        </a:xfrm>
      </p:grpSpPr>
      <p:pic>
        <p:nvPicPr>
          <p:cNvPr id="5" name="Imagen 4" descr="Imagen en blanco y azul&#10;&#10;El contenido generado por IA puede ser incorrecto.">
            <a:extLst>
              <a:ext uri="{FF2B5EF4-FFF2-40B4-BE49-F238E27FC236}">
                <a16:creationId xmlns:a16="http://schemas.microsoft.com/office/drawing/2014/main" id="{3D3825D1-A86D-9E75-1F80-BA3D6735C220}"/>
              </a:ext>
            </a:extLst>
          </p:cNvPr>
          <p:cNvPicPr>
            <a:picLocks noChangeAspect="1"/>
          </p:cNvPicPr>
          <p:nvPr/>
        </p:nvPicPr>
        <p:blipFill>
          <a:blip r:embed="rId3"/>
          <a:srcRect r="45253"/>
          <a:stretch>
            <a:fillRect/>
          </a:stretch>
        </p:blipFill>
        <p:spPr>
          <a:xfrm>
            <a:off x="-1" y="1429792"/>
            <a:ext cx="7559676" cy="9283875"/>
          </a:xfrm>
          <a:prstGeom prst="rect">
            <a:avLst/>
          </a:prstGeom>
        </p:spPr>
      </p:pic>
      <p:pic>
        <p:nvPicPr>
          <p:cNvPr id="15" name="Imagen 14" descr="Imagen en blanco y azul&#10;&#10;El contenido generado por IA puede ser incorrecto.">
            <a:extLst>
              <a:ext uri="{FF2B5EF4-FFF2-40B4-BE49-F238E27FC236}">
                <a16:creationId xmlns:a16="http://schemas.microsoft.com/office/drawing/2014/main" id="{08CA2324-F142-5520-98F3-E3F9B13B75A5}"/>
              </a:ext>
            </a:extLst>
          </p:cNvPr>
          <p:cNvPicPr>
            <a:picLocks noChangeAspect="1"/>
          </p:cNvPicPr>
          <p:nvPr/>
        </p:nvPicPr>
        <p:blipFill>
          <a:blip r:embed="rId3"/>
          <a:srcRect r="45253"/>
          <a:stretch>
            <a:fillRect/>
          </a:stretch>
        </p:blipFill>
        <p:spPr>
          <a:xfrm>
            <a:off x="0" y="0"/>
            <a:ext cx="7559676" cy="9283875"/>
          </a:xfrm>
          <a:prstGeom prst="rect">
            <a:avLst/>
          </a:prstGeom>
        </p:spPr>
      </p:pic>
      <p:pic>
        <p:nvPicPr>
          <p:cNvPr id="3" name="Imagen 2" descr="Aplicación&#10;&#10;Descripción generada automáticamente con confianza baja">
            <a:extLst>
              <a:ext uri="{FF2B5EF4-FFF2-40B4-BE49-F238E27FC236}">
                <a16:creationId xmlns:a16="http://schemas.microsoft.com/office/drawing/2014/main" id="{06FB81E1-0268-AD9D-74F3-F6C329726733}"/>
              </a:ext>
            </a:extLst>
          </p:cNvPr>
          <p:cNvPicPr>
            <a:picLocks noChangeAspect="1"/>
          </p:cNvPicPr>
          <p:nvPr/>
        </p:nvPicPr>
        <p:blipFill>
          <a:blip r:embed="rId4"/>
          <a:stretch>
            <a:fillRect/>
          </a:stretch>
        </p:blipFill>
        <p:spPr>
          <a:xfrm>
            <a:off x="3158429" y="1720028"/>
            <a:ext cx="1242815" cy="699084"/>
          </a:xfrm>
          <a:prstGeom prst="rect">
            <a:avLst/>
          </a:prstGeom>
        </p:spPr>
      </p:pic>
      <p:pic>
        <p:nvPicPr>
          <p:cNvPr id="4" name="Imagen 3" descr="Un par de hombres sentados en una mesa&#10;&#10;El contenido generado por IA puede ser incorrecto.">
            <a:extLst>
              <a:ext uri="{FF2B5EF4-FFF2-40B4-BE49-F238E27FC236}">
                <a16:creationId xmlns:a16="http://schemas.microsoft.com/office/drawing/2014/main" id="{4377DBDF-F1E2-9C06-BE0C-E70C7904DF03}"/>
              </a:ext>
            </a:extLst>
          </p:cNvPr>
          <p:cNvPicPr>
            <a:picLocks noChangeAspect="1"/>
          </p:cNvPicPr>
          <p:nvPr/>
        </p:nvPicPr>
        <p:blipFill>
          <a:blip r:embed="rId5"/>
          <a:stretch>
            <a:fillRect/>
          </a:stretch>
        </p:blipFill>
        <p:spPr>
          <a:xfrm>
            <a:off x="115027" y="5681162"/>
            <a:ext cx="7331452" cy="4890819"/>
          </a:xfrm>
          <a:prstGeom prst="rect">
            <a:avLst/>
          </a:prstGeom>
        </p:spPr>
      </p:pic>
      <p:pic>
        <p:nvPicPr>
          <p:cNvPr id="6" name="Google Shape;49;p1" descr="Imagen que contiene tabla, plato, taza, pequeño&#10;&#10;Descripción generada automáticamente">
            <a:extLst>
              <a:ext uri="{FF2B5EF4-FFF2-40B4-BE49-F238E27FC236}">
                <a16:creationId xmlns:a16="http://schemas.microsoft.com/office/drawing/2014/main" id="{4B3E3864-11BC-9250-7FC3-D1A4741490FD}"/>
              </a:ext>
            </a:extLst>
          </p:cNvPr>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020529" y="3221543"/>
            <a:ext cx="863973" cy="1686040"/>
          </a:xfrm>
          <a:prstGeom prst="rect">
            <a:avLst/>
          </a:prstGeom>
          <a:noFill/>
          <a:ln>
            <a:noFill/>
          </a:ln>
        </p:spPr>
      </p:pic>
      <p:sp>
        <p:nvSpPr>
          <p:cNvPr id="7" name="Google Shape;50;p1">
            <a:extLst>
              <a:ext uri="{FF2B5EF4-FFF2-40B4-BE49-F238E27FC236}">
                <a16:creationId xmlns:a16="http://schemas.microsoft.com/office/drawing/2014/main" id="{3EEF52EB-EE00-DDF6-DCC5-C38C1AB97FE8}"/>
              </a:ext>
            </a:extLst>
          </p:cNvPr>
          <p:cNvSpPr txBox="1"/>
          <p:nvPr/>
        </p:nvSpPr>
        <p:spPr>
          <a:xfrm>
            <a:off x="2007596" y="3155443"/>
            <a:ext cx="4776189" cy="1818239"/>
          </a:xfrm>
          <a:prstGeom prst="rect">
            <a:avLst/>
          </a:prstGeom>
          <a:noFill/>
          <a:ln>
            <a:noFill/>
          </a:ln>
        </p:spPr>
        <p:txBody>
          <a:bodyPr spcFirstLastPara="1" wrap="square" lIns="91425" tIns="45700" rIns="91425" bIns="45700" anchor="t" anchorCtr="0">
            <a:normAutofit fontScale="92500" lnSpcReduction="20000"/>
          </a:bodyPr>
          <a:lstStyle/>
          <a:p>
            <a:pPr lvl="0" algn="just">
              <a:buSzPct val="100000"/>
            </a:pPr>
            <a:r>
              <a:rPr lang="es-MX" sz="2800" b="1" i="0" u="none" strike="noStrike" cap="none" dirty="0">
                <a:solidFill>
                  <a:schemeClr val="lt1"/>
                </a:solidFill>
                <a:latin typeface="Aptos" panose="020B0004020202020204" pitchFamily="34" charset="0"/>
                <a:ea typeface="Calibri"/>
                <a:cs typeface="Calibri" panose="020F0502020204030204" pitchFamily="34" charset="0"/>
                <a:sym typeface="Calibri"/>
              </a:rPr>
              <a:t>PFC “Formación de Especialista en Biocombustibles Sólidos en las regiones del Maule, Biobío y Araucanía”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pic>
        <p:nvPicPr>
          <p:cNvPr id="69" name="Google Shape;69;p9" descr="Imagen que contiene Forma&#10;&#10;Descripción generada automáticamente"/>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476824" y="1310909"/>
            <a:ext cx="656062" cy="674607"/>
          </a:xfrm>
          <a:prstGeom prst="rect">
            <a:avLst/>
          </a:prstGeom>
          <a:noFill/>
          <a:ln>
            <a:noFill/>
          </a:ln>
        </p:spPr>
      </p:pic>
      <p:pic>
        <p:nvPicPr>
          <p:cNvPr id="73" name="Google Shape;73;p9" descr="Patrón de fondo&#10;&#10;Descripción generada automáticamente"/>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10800000">
            <a:off x="476824" y="4685845"/>
            <a:ext cx="245864" cy="374400"/>
          </a:xfrm>
          <a:prstGeom prst="rect">
            <a:avLst/>
          </a:prstGeom>
          <a:noFill/>
          <a:ln>
            <a:noFill/>
          </a:ln>
        </p:spPr>
      </p:pic>
      <p:sp>
        <p:nvSpPr>
          <p:cNvPr id="74" name="Google Shape;74;p9"/>
          <p:cNvSpPr/>
          <p:nvPr/>
        </p:nvSpPr>
        <p:spPr>
          <a:xfrm>
            <a:off x="0" y="10402665"/>
            <a:ext cx="7559675" cy="305347"/>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ptos" panose="020B0004020202020204" pitchFamily="34" charset="0"/>
              <a:sym typeface="Arial"/>
            </a:endParaRPr>
          </a:p>
        </p:txBody>
      </p:sp>
      <p:pic>
        <p:nvPicPr>
          <p:cNvPr id="7" name="Imagen 6" descr="Logotipo&#10;&#10;Descripción generada automáticamente">
            <a:extLst>
              <a:ext uri="{FF2B5EF4-FFF2-40B4-BE49-F238E27FC236}">
                <a16:creationId xmlns:a16="http://schemas.microsoft.com/office/drawing/2014/main" id="{06B4223D-6800-58E4-7EF8-C6DCB9D7A599}"/>
              </a:ext>
            </a:extLst>
          </p:cNvPr>
          <p:cNvPicPr>
            <a:picLocks noChangeAspect="1"/>
          </p:cNvPicPr>
          <p:nvPr/>
        </p:nvPicPr>
        <p:blipFill>
          <a:blip r:embed="rId5"/>
          <a:stretch>
            <a:fillRect/>
          </a:stretch>
        </p:blipFill>
        <p:spPr>
          <a:xfrm>
            <a:off x="5407633" y="164025"/>
            <a:ext cx="1730897" cy="945517"/>
          </a:xfrm>
          <a:prstGeom prst="rect">
            <a:avLst/>
          </a:prstGeom>
        </p:spPr>
      </p:pic>
      <p:sp>
        <p:nvSpPr>
          <p:cNvPr id="3" name="CuadroTexto 2">
            <a:extLst>
              <a:ext uri="{FF2B5EF4-FFF2-40B4-BE49-F238E27FC236}">
                <a16:creationId xmlns:a16="http://schemas.microsoft.com/office/drawing/2014/main" id="{B8055B4B-88E7-4017-CED8-DCB93E8AFD61}"/>
              </a:ext>
            </a:extLst>
          </p:cNvPr>
          <p:cNvSpPr txBox="1"/>
          <p:nvPr/>
        </p:nvSpPr>
        <p:spPr>
          <a:xfrm>
            <a:off x="851769" y="2323001"/>
            <a:ext cx="6286761" cy="6200159"/>
          </a:xfrm>
          <a:prstGeom prst="rect">
            <a:avLst/>
          </a:prstGeom>
          <a:noFill/>
        </p:spPr>
        <p:txBody>
          <a:bodyPr wrap="square">
            <a:spAutoFit/>
          </a:bodyPr>
          <a:lstStyle/>
          <a:p>
            <a:pPr algn="just">
              <a:lnSpc>
                <a:spcPct val="115000"/>
              </a:lnSpc>
              <a:spcBef>
                <a:spcPts val="600"/>
              </a:spcBef>
              <a:spcAft>
                <a:spcPts val="600"/>
              </a:spcAft>
            </a:pPr>
            <a:r>
              <a:rPr lang="es-MX" dirty="0">
                <a:latin typeface="Aptos" panose="020B0004020202020204" pitchFamily="34" charset="0"/>
                <a:ea typeface="Calibri" panose="020F0502020204030204" pitchFamily="34" charset="0"/>
              </a:rPr>
              <a:t>El programa consiste en la realización de un curso de 100 horas cronológicas para 88 becarios(as) en modalidad e-learning sincrónica, dirigido a profesionales universitarios, técnicos de nivel superior y de nivel medio de educación media técnico-profesional vinculados a áreas de ingeniería, diseño industrial, gestión ambiental, técnicos mecánicos, electrónica, y que preferentemente, se desempeñen en empresas productivas o de servicios, especialmente en los sectores de agroindustria, silvicultura y otras industrias, y que tengan a su cargo o influencien la definición, diseño o mejora de productos y procesos productivos. </a:t>
            </a:r>
          </a:p>
          <a:p>
            <a:pPr algn="just">
              <a:spcBef>
                <a:spcPts val="600"/>
              </a:spcBef>
              <a:spcAft>
                <a:spcPts val="600"/>
              </a:spcAft>
            </a:pPr>
            <a:r>
              <a:rPr lang="es-MX" b="1" dirty="0">
                <a:solidFill>
                  <a:schemeClr val="tx1"/>
                </a:solidFill>
                <a:latin typeface="Aptos" panose="020B0004020202020204" pitchFamily="34" charset="0"/>
                <a:ea typeface="Calibri" panose="020F0502020204030204" pitchFamily="34" charset="0"/>
              </a:rPr>
              <a:t>OBJETIVOS GENERAL</a:t>
            </a:r>
          </a:p>
          <a:p>
            <a:pPr algn="just">
              <a:spcBef>
                <a:spcPts val="600"/>
              </a:spcBef>
              <a:spcAft>
                <a:spcPts val="600"/>
              </a:spcAft>
            </a:pPr>
            <a:r>
              <a:rPr lang="es-MX" dirty="0">
                <a:latin typeface="Aptos" panose="020B0004020202020204" pitchFamily="34" charset="0"/>
                <a:ea typeface="Calibri" panose="020F0502020204030204" pitchFamily="34" charset="0"/>
              </a:rPr>
              <a:t>Formar especialistas técnicos en producción, gestión y control de calidad de biocombustibles sólidos derivados de la madera, fortaleciendo la competitividad, formalización y sostenibilidad del sector biomasa térmica en las Regiones de Maule, Biobío y Araucanía.</a:t>
            </a:r>
          </a:p>
          <a:p>
            <a:pPr algn="just">
              <a:spcBef>
                <a:spcPts val="600"/>
              </a:spcBef>
              <a:spcAft>
                <a:spcPts val="600"/>
              </a:spcAft>
            </a:pPr>
            <a:endParaRPr lang="es-MX" dirty="0">
              <a:solidFill>
                <a:schemeClr val="tx1"/>
              </a:solidFill>
              <a:latin typeface="Aptos" panose="020B0004020202020204" pitchFamily="34" charset="0"/>
              <a:ea typeface="Calibri" panose="020F0502020204030204" pitchFamily="34" charset="0"/>
            </a:endParaRPr>
          </a:p>
          <a:p>
            <a:pPr algn="just">
              <a:spcBef>
                <a:spcPts val="600"/>
              </a:spcBef>
              <a:spcAft>
                <a:spcPts val="600"/>
              </a:spcAft>
            </a:pPr>
            <a:r>
              <a:rPr lang="es-MX" b="1" dirty="0">
                <a:solidFill>
                  <a:schemeClr val="tx1"/>
                </a:solidFill>
                <a:latin typeface="Aptos" panose="020B0004020202020204" pitchFamily="34" charset="0"/>
                <a:ea typeface="Calibri" panose="020F0502020204030204" pitchFamily="34" charset="0"/>
              </a:rPr>
              <a:t>RESULTADOS DE APRENDIZAJE ESPERADOS</a:t>
            </a:r>
          </a:p>
          <a:p>
            <a:pPr marL="228600" indent="-228600" algn="just">
              <a:spcBef>
                <a:spcPts val="600"/>
              </a:spcBef>
              <a:spcAft>
                <a:spcPts val="600"/>
              </a:spcAft>
              <a:buFont typeface="+mj-lt"/>
              <a:buAutoNum type="arabicPeriod"/>
            </a:pPr>
            <a:r>
              <a:rPr lang="es-MX" dirty="0">
                <a:solidFill>
                  <a:schemeClr val="tx1"/>
                </a:solidFill>
                <a:latin typeface="Aptos" panose="020B0004020202020204" pitchFamily="34" charset="0"/>
                <a:ea typeface="Calibri" panose="020F0502020204030204" pitchFamily="34" charset="0"/>
              </a:rPr>
              <a:t>Desarrollar y Fortalecer competencias técnicas en producción, calidad y trazabilidad de biocombustibles sólidos.</a:t>
            </a:r>
          </a:p>
          <a:p>
            <a:pPr marL="228600" indent="-228600" algn="just">
              <a:spcBef>
                <a:spcPts val="600"/>
              </a:spcBef>
              <a:spcAft>
                <a:spcPts val="600"/>
              </a:spcAft>
              <a:buFont typeface="+mj-lt"/>
              <a:buAutoNum type="arabicPeriod"/>
            </a:pPr>
            <a:r>
              <a:rPr lang="es-MX" dirty="0">
                <a:solidFill>
                  <a:schemeClr val="tx1"/>
                </a:solidFill>
                <a:latin typeface="Aptos" panose="020B0004020202020204" pitchFamily="34" charset="0"/>
                <a:ea typeface="Calibri" panose="020F0502020204030204" pitchFamily="34" charset="0"/>
              </a:rPr>
              <a:t>Fortalecer capacidades en operación y mantención de maquinaria industrial asociada a producción biocombustibles sólidos.</a:t>
            </a:r>
          </a:p>
          <a:p>
            <a:pPr marL="228600" indent="-228600" algn="just">
              <a:spcBef>
                <a:spcPts val="600"/>
              </a:spcBef>
              <a:spcAft>
                <a:spcPts val="600"/>
              </a:spcAft>
              <a:buFont typeface="+mj-lt"/>
              <a:buAutoNum type="arabicPeriod"/>
            </a:pPr>
            <a:r>
              <a:rPr lang="es-MX" dirty="0">
                <a:solidFill>
                  <a:schemeClr val="tx1"/>
                </a:solidFill>
                <a:latin typeface="Aptos" panose="020B0004020202020204" pitchFamily="34" charset="0"/>
                <a:ea typeface="Calibri" panose="020F0502020204030204" pitchFamily="34" charset="0"/>
              </a:rPr>
              <a:t>Impulsar la adopción normativa y tecnológica en pymes regionales del sector de biocombustibles sólidos</a:t>
            </a:r>
          </a:p>
        </p:txBody>
      </p:sp>
      <p:pic>
        <p:nvPicPr>
          <p:cNvPr id="13" name="Google Shape;73;p9" descr="Patrón de fondo&#10;&#10;Descripción generada automáticamente">
            <a:extLst>
              <a:ext uri="{FF2B5EF4-FFF2-40B4-BE49-F238E27FC236}">
                <a16:creationId xmlns:a16="http://schemas.microsoft.com/office/drawing/2014/main" id="{524E214B-A998-0F87-0540-D5DB1D2A883E}"/>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10800000">
            <a:off x="476823" y="6467090"/>
            <a:ext cx="245864" cy="374400"/>
          </a:xfrm>
          <a:prstGeom prst="rect">
            <a:avLst/>
          </a:prstGeom>
          <a:noFill/>
          <a:ln>
            <a:noFill/>
          </a:ln>
        </p:spPr>
      </p:pic>
      <p:sp>
        <p:nvSpPr>
          <p:cNvPr id="14" name="Google Shape;89;p4">
            <a:extLst>
              <a:ext uri="{FF2B5EF4-FFF2-40B4-BE49-F238E27FC236}">
                <a16:creationId xmlns:a16="http://schemas.microsoft.com/office/drawing/2014/main" id="{64C3519F-DE6C-EBDD-F4D0-1E0BC239E9FF}"/>
              </a:ext>
            </a:extLst>
          </p:cNvPr>
          <p:cNvSpPr txBox="1"/>
          <p:nvPr/>
        </p:nvSpPr>
        <p:spPr>
          <a:xfrm>
            <a:off x="1291212" y="1249911"/>
            <a:ext cx="4591698" cy="792353"/>
          </a:xfrm>
          <a:prstGeom prst="rect">
            <a:avLst/>
          </a:prstGeom>
          <a:noFill/>
          <a:ln>
            <a:noFill/>
          </a:ln>
        </p:spPr>
        <p:txBody>
          <a:bodyPr spcFirstLastPara="1" wrap="square" lIns="91425" tIns="45700" rIns="91425" bIns="45700" anchor="t" anchorCtr="0">
            <a:normAutofit fontScale="92500"/>
          </a:bodyPr>
          <a:lstStyle/>
          <a:p>
            <a:pPr marL="0" marR="0" lvl="0" indent="0" algn="l" rtl="0">
              <a:lnSpc>
                <a:spcPct val="100000"/>
              </a:lnSpc>
              <a:spcBef>
                <a:spcPts val="0"/>
              </a:spcBef>
              <a:spcAft>
                <a:spcPts val="0"/>
              </a:spcAft>
              <a:buClr>
                <a:srgbClr val="000000"/>
              </a:buClr>
              <a:buSzPts val="3600"/>
              <a:buFont typeface="Arial"/>
              <a:buNone/>
            </a:pPr>
            <a:r>
              <a:rPr lang="es-MX" sz="3600" b="1" dirty="0">
                <a:solidFill>
                  <a:srgbClr val="221E7C"/>
                </a:solidFill>
                <a:latin typeface="Aptos" panose="020B0004020202020204" pitchFamily="34" charset="0"/>
                <a:ea typeface="Calibri"/>
                <a:cs typeface="Calibri"/>
                <a:sym typeface="Calibri"/>
              </a:rPr>
              <a:t>Acerca del diplomado</a:t>
            </a:r>
            <a:endParaRPr sz="4400" b="1" i="0" u="none" strike="noStrike" cap="none" dirty="0">
              <a:solidFill>
                <a:srgbClr val="221E7C"/>
              </a:solidFill>
              <a:latin typeface="Aptos" panose="020B0004020202020204" pitchFamily="34" charset="0"/>
              <a:ea typeface="Calibri"/>
              <a:cs typeface="Calibri"/>
              <a:sym typeface="Calibri"/>
            </a:endParaRPr>
          </a:p>
        </p:txBody>
      </p:sp>
      <p:cxnSp>
        <p:nvCxnSpPr>
          <p:cNvPr id="15" name="Google Shape;90;p4">
            <a:extLst>
              <a:ext uri="{FF2B5EF4-FFF2-40B4-BE49-F238E27FC236}">
                <a16:creationId xmlns:a16="http://schemas.microsoft.com/office/drawing/2014/main" id="{ED340CA3-1947-A58A-4E23-BCAE24DF2396}"/>
              </a:ext>
            </a:extLst>
          </p:cNvPr>
          <p:cNvCxnSpPr>
            <a:cxnSpLocks/>
          </p:cNvCxnSpPr>
          <p:nvPr/>
        </p:nvCxnSpPr>
        <p:spPr>
          <a:xfrm>
            <a:off x="1403350" y="1961530"/>
            <a:ext cx="4172062" cy="0"/>
          </a:xfrm>
          <a:prstGeom prst="straightConnector1">
            <a:avLst/>
          </a:prstGeom>
          <a:noFill/>
          <a:ln w="31750" cap="flat" cmpd="sng">
            <a:solidFill>
              <a:srgbClr val="221E7C"/>
            </a:solidFill>
            <a:prstDash val="solid"/>
            <a:round/>
            <a:headEnd type="none" w="sm" len="sm"/>
            <a:tailEnd type="none" w="sm" len="sm"/>
          </a:ln>
        </p:spPr>
      </p:cxnSp>
      <p:pic>
        <p:nvPicPr>
          <p:cNvPr id="2" name="Google Shape;73;p9" descr="Patrón de fondo&#10;&#10;Descripción generada automáticamente">
            <a:extLst>
              <a:ext uri="{FF2B5EF4-FFF2-40B4-BE49-F238E27FC236}">
                <a16:creationId xmlns:a16="http://schemas.microsoft.com/office/drawing/2014/main" id="{E1A9F397-BC07-BA63-554A-C488CD4DF049}"/>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10800000">
            <a:off x="476824" y="2314538"/>
            <a:ext cx="245864" cy="3744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9" name="Google Shape;89;p4"/>
          <p:cNvSpPr txBox="1"/>
          <p:nvPr/>
        </p:nvSpPr>
        <p:spPr>
          <a:xfrm>
            <a:off x="1291212" y="1249911"/>
            <a:ext cx="3132617" cy="792353"/>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3600"/>
              <a:buFont typeface="Arial"/>
              <a:buNone/>
            </a:pPr>
            <a:r>
              <a:rPr lang="es-MX" sz="3600" b="1" i="0" u="none" strike="noStrike" cap="none" dirty="0">
                <a:solidFill>
                  <a:srgbClr val="221E7C"/>
                </a:solidFill>
                <a:latin typeface="Aptos" panose="020B0004020202020204" pitchFamily="34" charset="0"/>
                <a:ea typeface="Calibri"/>
                <a:cs typeface="Calibri"/>
                <a:sym typeface="Calibri"/>
              </a:rPr>
              <a:t>Metodología</a:t>
            </a:r>
            <a:endParaRPr sz="4400" b="1" i="0" u="none" strike="noStrike" cap="none" dirty="0">
              <a:solidFill>
                <a:srgbClr val="221E7C"/>
              </a:solidFill>
              <a:latin typeface="Aptos" panose="020B0004020202020204" pitchFamily="34" charset="0"/>
              <a:ea typeface="Calibri"/>
              <a:cs typeface="Calibri"/>
              <a:sym typeface="Calibri"/>
            </a:endParaRPr>
          </a:p>
        </p:txBody>
      </p:sp>
      <p:cxnSp>
        <p:nvCxnSpPr>
          <p:cNvPr id="90" name="Google Shape;90;p4"/>
          <p:cNvCxnSpPr>
            <a:cxnSpLocks/>
          </p:cNvCxnSpPr>
          <p:nvPr/>
        </p:nvCxnSpPr>
        <p:spPr>
          <a:xfrm>
            <a:off x="1403350" y="1961530"/>
            <a:ext cx="2612689" cy="0"/>
          </a:xfrm>
          <a:prstGeom prst="straightConnector1">
            <a:avLst/>
          </a:prstGeom>
          <a:noFill/>
          <a:ln w="31750" cap="flat" cmpd="sng">
            <a:solidFill>
              <a:srgbClr val="221E7C"/>
            </a:solidFill>
            <a:prstDash val="solid"/>
            <a:round/>
            <a:headEnd type="none" w="sm" len="sm"/>
            <a:tailEnd type="none" w="sm" len="sm"/>
          </a:ln>
        </p:spPr>
      </p:cxnSp>
      <p:pic>
        <p:nvPicPr>
          <p:cNvPr id="7" name="Imagen 6" descr="Logotipo&#10;&#10;Descripción generada automáticamente">
            <a:extLst>
              <a:ext uri="{FF2B5EF4-FFF2-40B4-BE49-F238E27FC236}">
                <a16:creationId xmlns:a16="http://schemas.microsoft.com/office/drawing/2014/main" id="{231CBB05-EBD6-0142-7E4C-51A7DC7D7F09}"/>
              </a:ext>
            </a:extLst>
          </p:cNvPr>
          <p:cNvPicPr>
            <a:picLocks noChangeAspect="1"/>
          </p:cNvPicPr>
          <p:nvPr/>
        </p:nvPicPr>
        <p:blipFill>
          <a:blip r:embed="rId3"/>
          <a:stretch>
            <a:fillRect/>
          </a:stretch>
        </p:blipFill>
        <p:spPr>
          <a:xfrm>
            <a:off x="5403014" y="341273"/>
            <a:ext cx="1730897" cy="945517"/>
          </a:xfrm>
          <a:prstGeom prst="rect">
            <a:avLst/>
          </a:prstGeom>
        </p:spPr>
      </p:pic>
      <p:sp>
        <p:nvSpPr>
          <p:cNvPr id="11" name="Google Shape;74;p9">
            <a:extLst>
              <a:ext uri="{FF2B5EF4-FFF2-40B4-BE49-F238E27FC236}">
                <a16:creationId xmlns:a16="http://schemas.microsoft.com/office/drawing/2014/main" id="{834E4559-6F60-093F-A861-9E09BCD6EE93}"/>
              </a:ext>
            </a:extLst>
          </p:cNvPr>
          <p:cNvSpPr/>
          <p:nvPr/>
        </p:nvSpPr>
        <p:spPr>
          <a:xfrm>
            <a:off x="0" y="10402665"/>
            <a:ext cx="7559675" cy="305347"/>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ptos" panose="020B0004020202020204" pitchFamily="34" charset="0"/>
              <a:sym typeface="Arial"/>
            </a:endParaRPr>
          </a:p>
        </p:txBody>
      </p:sp>
      <p:pic>
        <p:nvPicPr>
          <p:cNvPr id="16" name="Google Shape;73;p9" descr="Patrón de fondo&#10;&#10;Descripción generada automáticamente">
            <a:extLst>
              <a:ext uri="{FF2B5EF4-FFF2-40B4-BE49-F238E27FC236}">
                <a16:creationId xmlns:a16="http://schemas.microsoft.com/office/drawing/2014/main" id="{72EAD112-6A43-F540-F5DB-763382BBF336}"/>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10800000">
            <a:off x="407071" y="2486339"/>
            <a:ext cx="245864" cy="374400"/>
          </a:xfrm>
          <a:prstGeom prst="rect">
            <a:avLst/>
          </a:prstGeom>
          <a:noFill/>
          <a:ln>
            <a:noFill/>
          </a:ln>
        </p:spPr>
      </p:pic>
      <p:pic>
        <p:nvPicPr>
          <p:cNvPr id="17" name="Google Shape;73;p9" descr="Patrón de fondo&#10;&#10;Descripción generada automáticamente">
            <a:extLst>
              <a:ext uri="{FF2B5EF4-FFF2-40B4-BE49-F238E27FC236}">
                <a16:creationId xmlns:a16="http://schemas.microsoft.com/office/drawing/2014/main" id="{F236C46F-98BE-7E9C-B631-122872D7A031}"/>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10800000">
            <a:off x="407071" y="3498747"/>
            <a:ext cx="245864" cy="374400"/>
          </a:xfrm>
          <a:prstGeom prst="rect">
            <a:avLst/>
          </a:prstGeom>
          <a:noFill/>
          <a:ln>
            <a:noFill/>
          </a:ln>
        </p:spPr>
      </p:pic>
      <p:pic>
        <p:nvPicPr>
          <p:cNvPr id="22" name="Google Shape;49;p1" descr="Imagen que contiene tabla, plato, taza, pequeño&#10;&#10;Descripción generada automáticamente">
            <a:extLst>
              <a:ext uri="{FF2B5EF4-FFF2-40B4-BE49-F238E27FC236}">
                <a16:creationId xmlns:a16="http://schemas.microsoft.com/office/drawing/2014/main" id="{9BFAB6B6-9229-F2FB-8B2D-4AB2D5EF8C18}"/>
              </a:ext>
            </a:extLst>
          </p:cNvPr>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614995" y="1170573"/>
            <a:ext cx="499217" cy="895771"/>
          </a:xfrm>
          <a:prstGeom prst="rect">
            <a:avLst/>
          </a:prstGeom>
          <a:noFill/>
          <a:ln>
            <a:noFill/>
          </a:ln>
        </p:spPr>
      </p:pic>
      <p:pic>
        <p:nvPicPr>
          <p:cNvPr id="2" name="Google Shape;73;p9" descr="Patrón de fondo&#10;&#10;Descripción generada automáticamente">
            <a:extLst>
              <a:ext uri="{FF2B5EF4-FFF2-40B4-BE49-F238E27FC236}">
                <a16:creationId xmlns:a16="http://schemas.microsoft.com/office/drawing/2014/main" id="{01B57AA5-64AC-4C05-625E-E2AB999F692E}"/>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10800000">
            <a:off x="421568" y="4511155"/>
            <a:ext cx="245864" cy="374400"/>
          </a:xfrm>
          <a:prstGeom prst="rect">
            <a:avLst/>
          </a:prstGeom>
          <a:noFill/>
          <a:ln>
            <a:noFill/>
          </a:ln>
        </p:spPr>
      </p:pic>
      <p:pic>
        <p:nvPicPr>
          <p:cNvPr id="3" name="Google Shape;73;p9" descr="Patrón de fondo&#10;&#10;Descripción generada automáticamente">
            <a:extLst>
              <a:ext uri="{FF2B5EF4-FFF2-40B4-BE49-F238E27FC236}">
                <a16:creationId xmlns:a16="http://schemas.microsoft.com/office/drawing/2014/main" id="{3A734BDB-714B-2E09-36A1-28B0A4E05B0D}"/>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10800000">
            <a:off x="436262" y="6283740"/>
            <a:ext cx="245864" cy="374400"/>
          </a:xfrm>
          <a:prstGeom prst="rect">
            <a:avLst/>
          </a:prstGeom>
          <a:noFill/>
          <a:ln>
            <a:noFill/>
          </a:ln>
        </p:spPr>
      </p:pic>
      <p:sp>
        <p:nvSpPr>
          <p:cNvPr id="4" name="CuadroTexto 3">
            <a:extLst>
              <a:ext uri="{FF2B5EF4-FFF2-40B4-BE49-F238E27FC236}">
                <a16:creationId xmlns:a16="http://schemas.microsoft.com/office/drawing/2014/main" id="{AED95322-AC67-3F96-4A89-9D1F4EBD52C4}"/>
              </a:ext>
            </a:extLst>
          </p:cNvPr>
          <p:cNvSpPr txBox="1"/>
          <p:nvPr/>
        </p:nvSpPr>
        <p:spPr>
          <a:xfrm>
            <a:off x="767788" y="2239930"/>
            <a:ext cx="6496501" cy="7201972"/>
          </a:xfrm>
          <a:prstGeom prst="rect">
            <a:avLst/>
          </a:prstGeom>
          <a:noFill/>
        </p:spPr>
        <p:txBody>
          <a:bodyPr wrap="square">
            <a:spAutoFit/>
          </a:bodyPr>
          <a:lstStyle/>
          <a:p>
            <a:pPr algn="just"/>
            <a:r>
              <a:rPr lang="es-MX" dirty="0">
                <a:solidFill>
                  <a:schemeClr val="tx1"/>
                </a:solidFill>
                <a:latin typeface="Aptos" panose="020B0004020202020204" pitchFamily="34" charset="0"/>
                <a:ea typeface="Calibri" panose="020F0502020204030204" pitchFamily="34" charset="0"/>
              </a:rPr>
              <a:t>Este curso consiste en la realización de un diplomado de 120 horas cronológicas para 232 </a:t>
            </a:r>
            <a:r>
              <a:rPr lang="es-MX" dirty="0">
                <a:latin typeface="Aptos" panose="020B0004020202020204" pitchFamily="34" charset="0"/>
                <a:ea typeface="Calibri" panose="020F0502020204030204" pitchFamily="34" charset="0"/>
                <a:cs typeface="Calibri" panose="020F0502020204030204" pitchFamily="34" charset="0"/>
              </a:rPr>
              <a:t>El curso se desarrollará en modalidad e-learning sincrónica, con clases en vivo impartidas por relatores expertos, combinando exposición técnica, análisis aplicado y trabajo colaborativo en línea.</a:t>
            </a:r>
          </a:p>
          <a:p>
            <a:pPr algn="just"/>
            <a:endParaRPr lang="es-MX" dirty="0">
              <a:latin typeface="Aptos" panose="020B0004020202020204" pitchFamily="34" charset="0"/>
              <a:ea typeface="Calibri" panose="020F0502020204030204" pitchFamily="34" charset="0"/>
              <a:cs typeface="Calibri" panose="020F0502020204030204" pitchFamily="34" charset="0"/>
            </a:endParaRPr>
          </a:p>
          <a:p>
            <a:pPr algn="just"/>
            <a:r>
              <a:rPr lang="es-MX" dirty="0">
                <a:latin typeface="Aptos" panose="020B0004020202020204" pitchFamily="34" charset="0"/>
                <a:ea typeface="Calibri" panose="020F0502020204030204" pitchFamily="34" charset="0"/>
                <a:cs typeface="Calibri" panose="020F0502020204030204" pitchFamily="34" charset="0"/>
              </a:rPr>
              <a:t> la iniciativa busca avanzar en la formación de capital humano de a los menos 88</a:t>
            </a:r>
          </a:p>
          <a:p>
            <a:pPr algn="just"/>
            <a:r>
              <a:rPr lang="es-MX" dirty="0">
                <a:latin typeface="Aptos" panose="020B0004020202020204" pitchFamily="34" charset="0"/>
                <a:ea typeface="Calibri" panose="020F0502020204030204" pitchFamily="34" charset="0"/>
                <a:cs typeface="Calibri" panose="020F0502020204030204" pitchFamily="34" charset="0"/>
              </a:rPr>
              <a:t>profesionales en normativa actualizada vinculada a los biocombustibles en Chile, tecnología emergente en producción/secado y procesos de certificación de biocombustibles. </a:t>
            </a:r>
          </a:p>
          <a:p>
            <a:pPr algn="just"/>
            <a:endParaRPr lang="es-MX" dirty="0">
              <a:latin typeface="Aptos" panose="020B0004020202020204" pitchFamily="34" charset="0"/>
              <a:ea typeface="Calibri" panose="020F0502020204030204" pitchFamily="34" charset="0"/>
              <a:cs typeface="Calibri" panose="020F0502020204030204" pitchFamily="34" charset="0"/>
            </a:endParaRPr>
          </a:p>
          <a:p>
            <a:pPr algn="just"/>
            <a:r>
              <a:rPr lang="es-MX" dirty="0">
                <a:latin typeface="Aptos" panose="020B0004020202020204" pitchFamily="34" charset="0"/>
                <a:ea typeface="Calibri" panose="020F0502020204030204" pitchFamily="34" charset="0"/>
                <a:cs typeface="Calibri" panose="020F0502020204030204" pitchFamily="34" charset="0"/>
              </a:rPr>
              <a:t>La metodología se fundamenta en un enfoque de formación por competencias orientado al desempeño productivo, donde el aprendizaje se vincula directamente con situaciones reales del sector biomasa en la Región del Maule, Biobío y Araucanía. El modelo considera tres dimensiones integradas:</a:t>
            </a:r>
          </a:p>
          <a:p>
            <a:pPr algn="just"/>
            <a:endParaRPr lang="es-MX" dirty="0">
              <a:latin typeface="Aptos" panose="020B0004020202020204" pitchFamily="34" charset="0"/>
              <a:ea typeface="Calibri" panose="020F0502020204030204" pitchFamily="34" charset="0"/>
              <a:cs typeface="Calibri" panose="020F0502020204030204" pitchFamily="34" charset="0"/>
            </a:endParaRPr>
          </a:p>
          <a:p>
            <a:pPr marL="285750" lvl="2" indent="-285750" algn="just">
              <a:buFont typeface="Arial" panose="020B0604020202020204" pitchFamily="34" charset="0"/>
              <a:buChar char="•"/>
            </a:pPr>
            <a:r>
              <a:rPr lang="es-MX" b="1" dirty="0">
                <a:latin typeface="Aptos" panose="020B0004020202020204" pitchFamily="34" charset="0"/>
                <a:ea typeface="Calibri" panose="020F0502020204030204" pitchFamily="34" charset="0"/>
                <a:cs typeface="Calibri" panose="020F0502020204030204" pitchFamily="34" charset="0"/>
              </a:rPr>
              <a:t>Saber: </a:t>
            </a:r>
            <a:r>
              <a:rPr lang="es-MX" dirty="0">
                <a:latin typeface="Aptos" panose="020B0004020202020204" pitchFamily="34" charset="0"/>
                <a:ea typeface="Calibri" panose="020F0502020204030204" pitchFamily="34" charset="0"/>
                <a:cs typeface="Calibri" panose="020F0502020204030204" pitchFamily="34" charset="0"/>
              </a:rPr>
              <a:t>comprensión técnica de procesos productivos.</a:t>
            </a:r>
          </a:p>
          <a:p>
            <a:pPr marL="285750" lvl="2" indent="-285750" algn="just">
              <a:buFont typeface="Arial" panose="020B0604020202020204" pitchFamily="34" charset="0"/>
              <a:buChar char="•"/>
            </a:pPr>
            <a:r>
              <a:rPr lang="es-MX" b="1" dirty="0">
                <a:latin typeface="Aptos" panose="020B0004020202020204" pitchFamily="34" charset="0"/>
                <a:ea typeface="Calibri" panose="020F0502020204030204" pitchFamily="34" charset="0"/>
                <a:cs typeface="Calibri" panose="020F0502020204030204" pitchFamily="34" charset="0"/>
              </a:rPr>
              <a:t>Saber hacer: </a:t>
            </a:r>
            <a:r>
              <a:rPr lang="es-MX" dirty="0">
                <a:latin typeface="Aptos" panose="020B0004020202020204" pitchFamily="34" charset="0"/>
                <a:ea typeface="Calibri" panose="020F0502020204030204" pitchFamily="34" charset="0"/>
                <a:cs typeface="Calibri" panose="020F0502020204030204" pitchFamily="34" charset="0"/>
              </a:rPr>
              <a:t>aplicación práctica a situaciones reales.</a:t>
            </a:r>
          </a:p>
          <a:p>
            <a:pPr marL="285750" lvl="2" indent="-285750" algn="just">
              <a:buFont typeface="Arial" panose="020B0604020202020204" pitchFamily="34" charset="0"/>
              <a:buChar char="•"/>
            </a:pPr>
            <a:r>
              <a:rPr lang="es-MX" b="1" dirty="0">
                <a:latin typeface="Aptos" panose="020B0004020202020204" pitchFamily="34" charset="0"/>
                <a:ea typeface="Calibri" panose="020F0502020204030204" pitchFamily="34" charset="0"/>
                <a:cs typeface="Calibri" panose="020F0502020204030204" pitchFamily="34" charset="0"/>
              </a:rPr>
              <a:t>Saber ser: </a:t>
            </a:r>
            <a:r>
              <a:rPr lang="es-MX" dirty="0">
                <a:latin typeface="Aptos" panose="020B0004020202020204" pitchFamily="34" charset="0"/>
                <a:ea typeface="Calibri" panose="020F0502020204030204" pitchFamily="34" charset="0"/>
                <a:cs typeface="Calibri" panose="020F0502020204030204" pitchFamily="34" charset="0"/>
              </a:rPr>
              <a:t>responsabilidad técnica, seguridad y mejora continua.</a:t>
            </a:r>
          </a:p>
          <a:p>
            <a:pPr marL="285750" indent="-285750" algn="just">
              <a:buFont typeface="Arial" panose="020B0604020202020204" pitchFamily="34" charset="0"/>
              <a:buChar char="•"/>
            </a:pPr>
            <a:endParaRPr lang="es-MX" dirty="0">
              <a:latin typeface="Aptos" panose="020B0004020202020204" pitchFamily="34" charset="0"/>
              <a:ea typeface="Calibri" panose="020F0502020204030204" pitchFamily="34" charset="0"/>
              <a:cs typeface="Calibri" panose="020F0502020204030204" pitchFamily="34" charset="0"/>
            </a:endParaRPr>
          </a:p>
          <a:p>
            <a:pPr algn="just"/>
            <a:r>
              <a:rPr lang="es-MX" b="1" dirty="0">
                <a:latin typeface="Aptos" panose="020B0004020202020204" pitchFamily="34" charset="0"/>
                <a:ea typeface="Calibri" panose="020F0502020204030204" pitchFamily="34" charset="0"/>
                <a:cs typeface="Calibri" panose="020F0502020204030204" pitchFamily="34" charset="0"/>
              </a:rPr>
              <a:t>Estructura de la Modalidad Sincrónica</a:t>
            </a:r>
          </a:p>
          <a:p>
            <a:pPr algn="just"/>
            <a:r>
              <a:rPr lang="es-MX" dirty="0">
                <a:latin typeface="Aptos" panose="020B0004020202020204" pitchFamily="34" charset="0"/>
                <a:ea typeface="Calibri" panose="020F0502020204030204" pitchFamily="34" charset="0"/>
                <a:cs typeface="Calibri" panose="020F0502020204030204" pitchFamily="34" charset="0"/>
              </a:rPr>
              <a:t>El programa contemplará clases en sesiones en vivo a través de plataforma digital con acceso permanente a materiales y grabación de todas las clases para revisión posterior. Se debe considerar que cada sesión sincrónica incluye apertura contextualizada, desarrollo estructurado conceptual, análisis de caso sectorial, ejercicio práctico, retroalimentación y síntesis.</a:t>
            </a:r>
          </a:p>
          <a:p>
            <a:pPr algn="just"/>
            <a:endParaRPr lang="es-MX" dirty="0">
              <a:latin typeface="Aptos" panose="020B0004020202020204" pitchFamily="34" charset="0"/>
              <a:ea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r>
              <a:rPr lang="es-MX" b="1" dirty="0">
                <a:latin typeface="Aptos" panose="020B0004020202020204" pitchFamily="34" charset="0"/>
                <a:ea typeface="Calibri" panose="020F0502020204030204" pitchFamily="34" charset="0"/>
                <a:cs typeface="Calibri" panose="020F0502020204030204" pitchFamily="34" charset="0"/>
              </a:rPr>
              <a:t>Estudios de Caso y Análisis</a:t>
            </a:r>
          </a:p>
          <a:p>
            <a:pPr marL="285750" indent="-285750" algn="just">
              <a:buFont typeface="Arial" panose="020B0604020202020204" pitchFamily="34" charset="0"/>
              <a:buChar char="•"/>
            </a:pPr>
            <a:r>
              <a:rPr lang="es-CL" b="1" dirty="0">
                <a:latin typeface="Aptos" panose="020B0004020202020204" pitchFamily="34" charset="0"/>
                <a:ea typeface="Calibri" panose="020F0502020204030204" pitchFamily="34" charset="0"/>
                <a:cs typeface="Calibri" panose="020F0502020204030204" pitchFamily="34" charset="0"/>
              </a:rPr>
              <a:t>Talleres y Ejercicios Prácticos</a:t>
            </a:r>
          </a:p>
          <a:p>
            <a:pPr marL="285750" indent="-285750" algn="just">
              <a:buFont typeface="Arial" panose="020B0604020202020204" pitchFamily="34" charset="0"/>
              <a:buChar char="•"/>
            </a:pPr>
            <a:r>
              <a:rPr lang="es-CL" b="1" dirty="0">
                <a:latin typeface="Aptos" panose="020B0004020202020204" pitchFamily="34" charset="0"/>
                <a:ea typeface="Calibri" panose="020F0502020204030204" pitchFamily="34" charset="0"/>
                <a:cs typeface="Calibri" panose="020F0502020204030204" pitchFamily="34" charset="0"/>
              </a:rPr>
              <a:t>Asesoramiento y Retroalimentación</a:t>
            </a:r>
          </a:p>
          <a:p>
            <a:pPr marL="285750" indent="-285750" algn="just">
              <a:buFont typeface="Arial" panose="020B0604020202020204" pitchFamily="34" charset="0"/>
              <a:buChar char="•"/>
            </a:pPr>
            <a:r>
              <a:rPr lang="es-CL" b="1" dirty="0">
                <a:latin typeface="Aptos" panose="020B0004020202020204" pitchFamily="34" charset="0"/>
                <a:ea typeface="Calibri" panose="020F0502020204030204" pitchFamily="34" charset="0"/>
                <a:cs typeface="Calibri" panose="020F0502020204030204" pitchFamily="34" charset="0"/>
              </a:rPr>
              <a:t>Recursos de Aprendizaje Adicionales</a:t>
            </a:r>
          </a:p>
          <a:p>
            <a:pPr marL="285750" indent="-285750" algn="just">
              <a:buFont typeface="Arial" panose="020B0604020202020204" pitchFamily="34" charset="0"/>
              <a:buChar char="•"/>
            </a:pPr>
            <a:r>
              <a:rPr lang="es-CL" b="1" dirty="0">
                <a:latin typeface="Aptos" panose="020B0004020202020204" pitchFamily="34" charset="0"/>
                <a:ea typeface="Calibri" panose="020F0502020204030204" pitchFamily="34" charset="0"/>
                <a:cs typeface="Calibri" panose="020F0502020204030204" pitchFamily="34" charset="0"/>
              </a:rPr>
              <a:t>Evaluación y Reflexión</a:t>
            </a:r>
          </a:p>
          <a:p>
            <a:pPr marL="285750" indent="-285750" algn="just">
              <a:buFont typeface="Arial" panose="020B0604020202020204" pitchFamily="34" charset="0"/>
              <a:buChar char="•"/>
            </a:pPr>
            <a:r>
              <a:rPr lang="es-MX" b="1" dirty="0">
                <a:latin typeface="Aptos" panose="020B0004020202020204" pitchFamily="34" charset="0"/>
                <a:ea typeface="Calibri" panose="020F0502020204030204" pitchFamily="34" charset="0"/>
                <a:cs typeface="Calibri" panose="020F0502020204030204" pitchFamily="34" charset="0"/>
              </a:rPr>
              <a:t>Acompañamiento y experiencia de participantes</a:t>
            </a:r>
            <a:endParaRPr lang="es-MX" dirty="0">
              <a:latin typeface="Aptos" panose="020B0004020202020204" pitchFamily="34" charset="0"/>
              <a:ea typeface="Calibri" panose="020F0502020204030204" pitchFamily="34" charset="0"/>
              <a:cs typeface="Calibri" panose="020F0502020204030204" pitchFamily="34" charset="0"/>
            </a:endParaRPr>
          </a:p>
          <a:p>
            <a:pPr algn="just"/>
            <a:endParaRPr lang="es-MX" dirty="0">
              <a:latin typeface="Aptos" panose="020B000402020202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6"/>
          <p:cNvSpPr txBox="1">
            <a:spLocks noGrp="1"/>
          </p:cNvSpPr>
          <p:nvPr>
            <p:ph type="title"/>
          </p:nvPr>
        </p:nvSpPr>
        <p:spPr>
          <a:xfrm>
            <a:off x="1904974" y="393880"/>
            <a:ext cx="3749725" cy="894900"/>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2800"/>
              <a:buNone/>
            </a:pPr>
            <a:r>
              <a:rPr lang="es-MX" sz="2000" b="1">
                <a:solidFill>
                  <a:schemeClr val="lt1"/>
                </a:solidFill>
                <a:latin typeface="Aptos" panose="020B0004020202020204" pitchFamily="34" charset="0"/>
                <a:ea typeface="Calibri"/>
                <a:cs typeface="Calibri"/>
                <a:sym typeface="Calibri"/>
              </a:rPr>
              <a:t>¿Qué vas a aprender?</a:t>
            </a:r>
            <a:endParaRPr sz="2000" b="1">
              <a:solidFill>
                <a:schemeClr val="lt1"/>
              </a:solidFill>
              <a:latin typeface="Aptos" panose="020B0004020202020204" pitchFamily="34" charset="0"/>
              <a:ea typeface="Calibri"/>
              <a:cs typeface="Calibri"/>
              <a:sym typeface="Calibri"/>
            </a:endParaRPr>
          </a:p>
          <a:p>
            <a:pPr marL="0" lvl="0" indent="0" algn="ctr" rtl="0">
              <a:lnSpc>
                <a:spcPct val="100000"/>
              </a:lnSpc>
              <a:spcBef>
                <a:spcPts val="0"/>
              </a:spcBef>
              <a:spcAft>
                <a:spcPts val="0"/>
              </a:spcAft>
              <a:buSzPts val="2800"/>
              <a:buNone/>
            </a:pPr>
            <a:r>
              <a:rPr lang="es-MX" sz="2000">
                <a:solidFill>
                  <a:schemeClr val="lt1"/>
                </a:solidFill>
                <a:latin typeface="Aptos" panose="020B0004020202020204" pitchFamily="34" charset="0"/>
                <a:ea typeface="Calibri"/>
                <a:cs typeface="Calibri"/>
                <a:sym typeface="Calibri"/>
              </a:rPr>
              <a:t>Dale un vistazo al contenido:</a:t>
            </a:r>
            <a:endParaRPr sz="2000">
              <a:solidFill>
                <a:schemeClr val="lt1"/>
              </a:solidFill>
              <a:latin typeface="Aptos" panose="020B0004020202020204" pitchFamily="34" charset="0"/>
              <a:ea typeface="Calibri"/>
              <a:cs typeface="Calibri"/>
              <a:sym typeface="Calibri"/>
            </a:endParaRPr>
          </a:p>
        </p:txBody>
      </p:sp>
      <p:pic>
        <p:nvPicPr>
          <p:cNvPr id="7" name="Imagen 6" descr="Logotipo&#10;&#10;Descripción generada automáticamente">
            <a:extLst>
              <a:ext uri="{FF2B5EF4-FFF2-40B4-BE49-F238E27FC236}">
                <a16:creationId xmlns:a16="http://schemas.microsoft.com/office/drawing/2014/main" id="{633B5BD1-5F41-D826-B612-0115B1E38E1D}"/>
              </a:ext>
            </a:extLst>
          </p:cNvPr>
          <p:cNvPicPr>
            <a:picLocks noChangeAspect="1"/>
          </p:cNvPicPr>
          <p:nvPr/>
        </p:nvPicPr>
        <p:blipFill>
          <a:blip r:embed="rId3"/>
          <a:stretch>
            <a:fillRect/>
          </a:stretch>
        </p:blipFill>
        <p:spPr>
          <a:xfrm>
            <a:off x="5413970" y="223661"/>
            <a:ext cx="1730897" cy="945517"/>
          </a:xfrm>
          <a:prstGeom prst="rect">
            <a:avLst/>
          </a:prstGeom>
        </p:spPr>
      </p:pic>
      <p:sp>
        <p:nvSpPr>
          <p:cNvPr id="11" name="Google Shape;74;p9">
            <a:extLst>
              <a:ext uri="{FF2B5EF4-FFF2-40B4-BE49-F238E27FC236}">
                <a16:creationId xmlns:a16="http://schemas.microsoft.com/office/drawing/2014/main" id="{CF7AF1AB-CF00-25C6-A0E0-8AD27CF553DC}"/>
              </a:ext>
            </a:extLst>
          </p:cNvPr>
          <p:cNvSpPr/>
          <p:nvPr/>
        </p:nvSpPr>
        <p:spPr>
          <a:xfrm>
            <a:off x="0" y="10402665"/>
            <a:ext cx="7559675" cy="305347"/>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ptos" panose="020B0004020202020204" pitchFamily="34" charset="0"/>
              <a:sym typeface="Arial"/>
            </a:endParaRPr>
          </a:p>
        </p:txBody>
      </p:sp>
      <p:sp>
        <p:nvSpPr>
          <p:cNvPr id="16" name="Google Shape;89;p4">
            <a:extLst>
              <a:ext uri="{FF2B5EF4-FFF2-40B4-BE49-F238E27FC236}">
                <a16:creationId xmlns:a16="http://schemas.microsoft.com/office/drawing/2014/main" id="{CD19F3E3-1850-A644-ED8C-DF2E35EEB2C0}"/>
              </a:ext>
            </a:extLst>
          </p:cNvPr>
          <p:cNvSpPr txBox="1"/>
          <p:nvPr/>
        </p:nvSpPr>
        <p:spPr>
          <a:xfrm>
            <a:off x="1291212" y="1249911"/>
            <a:ext cx="4988207" cy="792353"/>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3600"/>
              <a:buFont typeface="Arial"/>
              <a:buNone/>
            </a:pPr>
            <a:r>
              <a:rPr lang="es-MX" sz="3600" b="1" dirty="0">
                <a:solidFill>
                  <a:srgbClr val="221E7C"/>
                </a:solidFill>
                <a:latin typeface="Aptos" panose="020B0004020202020204" pitchFamily="34" charset="0"/>
                <a:ea typeface="Calibri"/>
                <a:cs typeface="Calibri"/>
                <a:sym typeface="Calibri"/>
              </a:rPr>
              <a:t>Modalidad y </a:t>
            </a:r>
            <a:r>
              <a:rPr lang="es-MX" sz="3600" b="1" i="0" u="none" strike="noStrike" cap="none" dirty="0">
                <a:solidFill>
                  <a:srgbClr val="221E7C"/>
                </a:solidFill>
                <a:latin typeface="Aptos" panose="020B0004020202020204" pitchFamily="34" charset="0"/>
                <a:ea typeface="Calibri"/>
                <a:cs typeface="Calibri"/>
                <a:sym typeface="Calibri"/>
              </a:rPr>
              <a:t>horarios</a:t>
            </a:r>
            <a:endParaRPr sz="4400" b="1" i="0" u="none" strike="noStrike" cap="none" dirty="0">
              <a:solidFill>
                <a:srgbClr val="221E7C"/>
              </a:solidFill>
              <a:latin typeface="Aptos" panose="020B0004020202020204" pitchFamily="34" charset="0"/>
              <a:ea typeface="Calibri"/>
              <a:cs typeface="Calibri"/>
              <a:sym typeface="Calibri"/>
            </a:endParaRPr>
          </a:p>
        </p:txBody>
      </p:sp>
      <p:cxnSp>
        <p:nvCxnSpPr>
          <p:cNvPr id="17" name="Google Shape;90;p4">
            <a:extLst>
              <a:ext uri="{FF2B5EF4-FFF2-40B4-BE49-F238E27FC236}">
                <a16:creationId xmlns:a16="http://schemas.microsoft.com/office/drawing/2014/main" id="{04C9A7C9-5ACE-FD1D-A17F-E9AC55E5F109}"/>
              </a:ext>
            </a:extLst>
          </p:cNvPr>
          <p:cNvCxnSpPr>
            <a:cxnSpLocks/>
          </p:cNvCxnSpPr>
          <p:nvPr/>
        </p:nvCxnSpPr>
        <p:spPr>
          <a:xfrm>
            <a:off x="1403350" y="1961530"/>
            <a:ext cx="4398639" cy="0"/>
          </a:xfrm>
          <a:prstGeom prst="straightConnector1">
            <a:avLst/>
          </a:prstGeom>
          <a:noFill/>
          <a:ln w="31750" cap="flat" cmpd="sng">
            <a:solidFill>
              <a:srgbClr val="221E7C"/>
            </a:solidFill>
            <a:prstDash val="solid"/>
            <a:round/>
            <a:headEnd type="none" w="sm" len="sm"/>
            <a:tailEnd type="none" w="sm" len="sm"/>
          </a:ln>
        </p:spPr>
      </p:cxnSp>
      <p:pic>
        <p:nvPicPr>
          <p:cNvPr id="18" name="Google Shape;91;p4" descr="Patrón de fondo&#10;&#10;Descripción generada automáticamente con confianza media">
            <a:extLst>
              <a:ext uri="{FF2B5EF4-FFF2-40B4-BE49-F238E27FC236}">
                <a16:creationId xmlns:a16="http://schemas.microsoft.com/office/drawing/2014/main" id="{320ED66C-66A9-3CFD-F633-EA309330441D}"/>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529324" y="1194654"/>
            <a:ext cx="556614" cy="847610"/>
          </a:xfrm>
          <a:prstGeom prst="rect">
            <a:avLst/>
          </a:prstGeom>
          <a:noFill/>
          <a:ln>
            <a:noFill/>
          </a:ln>
        </p:spPr>
      </p:pic>
      <p:sp>
        <p:nvSpPr>
          <p:cNvPr id="23" name="CuadroTexto 22">
            <a:extLst>
              <a:ext uri="{FF2B5EF4-FFF2-40B4-BE49-F238E27FC236}">
                <a16:creationId xmlns:a16="http://schemas.microsoft.com/office/drawing/2014/main" id="{D6A31A10-28BC-5FAA-2E59-C33863C1C722}"/>
              </a:ext>
            </a:extLst>
          </p:cNvPr>
          <p:cNvSpPr txBox="1"/>
          <p:nvPr/>
        </p:nvSpPr>
        <p:spPr>
          <a:xfrm>
            <a:off x="767789" y="2324080"/>
            <a:ext cx="6353150" cy="5062924"/>
          </a:xfrm>
          <a:prstGeom prst="rect">
            <a:avLst/>
          </a:prstGeom>
          <a:noFill/>
        </p:spPr>
        <p:txBody>
          <a:bodyPr wrap="square">
            <a:spAutoFit/>
          </a:bodyPr>
          <a:lstStyle/>
          <a:p>
            <a:pPr lvl="5" algn="just">
              <a:spcAft>
                <a:spcPts val="600"/>
              </a:spcAft>
            </a:pPr>
            <a:r>
              <a:rPr lang="es-MX" dirty="0">
                <a:solidFill>
                  <a:schemeClr val="tx1"/>
                </a:solidFill>
                <a:latin typeface="Aptos" panose="020B0004020202020204" pitchFamily="34" charset="0"/>
                <a:ea typeface="Calibri" panose="020F0502020204030204" pitchFamily="34" charset="0"/>
              </a:rPr>
              <a:t>Número de Horas del Programa: 100 </a:t>
            </a:r>
            <a:r>
              <a:rPr lang="es-MX" dirty="0" err="1">
                <a:solidFill>
                  <a:schemeClr val="tx1"/>
                </a:solidFill>
                <a:latin typeface="Aptos" panose="020B0004020202020204" pitchFamily="34" charset="0"/>
                <a:ea typeface="Calibri" panose="020F0502020204030204" pitchFamily="34" charset="0"/>
              </a:rPr>
              <a:t>hrs</a:t>
            </a:r>
            <a:r>
              <a:rPr lang="es-MX" dirty="0">
                <a:solidFill>
                  <a:schemeClr val="tx1"/>
                </a:solidFill>
                <a:latin typeface="Aptos" panose="020B0004020202020204" pitchFamily="34" charset="0"/>
                <a:ea typeface="Calibri" panose="020F0502020204030204" pitchFamily="34" charset="0"/>
              </a:rPr>
              <a:t>.</a:t>
            </a:r>
          </a:p>
          <a:p>
            <a:pPr lvl="5" algn="just">
              <a:spcAft>
                <a:spcPts val="600"/>
              </a:spcAft>
            </a:pPr>
            <a:r>
              <a:rPr lang="es-MX" sz="1200" i="1" dirty="0">
                <a:solidFill>
                  <a:schemeClr val="tx1"/>
                </a:solidFill>
                <a:latin typeface="Aptos" panose="020B0004020202020204" pitchFamily="34" charset="0"/>
                <a:ea typeface="Calibri" panose="020F0502020204030204" pitchFamily="34" charset="0"/>
              </a:rPr>
              <a:t>Sin perjuicio de lo anterior, durante la etapa de licitación se podrán realizar ajustes al programa y su duración, resguardando en cada caso el logro de los resultados de aprendizaje esperados y del desarrollo de las competencias deseadas.</a:t>
            </a:r>
          </a:p>
          <a:p>
            <a:pPr lvl="5" algn="just">
              <a:spcAft>
                <a:spcPts val="600"/>
              </a:spcAft>
            </a:pPr>
            <a:endParaRPr lang="es-MX" dirty="0">
              <a:solidFill>
                <a:schemeClr val="tx1"/>
              </a:solidFill>
              <a:latin typeface="Aptos" panose="020B0004020202020204" pitchFamily="34" charset="0"/>
              <a:ea typeface="Calibri" panose="020F0502020204030204" pitchFamily="34" charset="0"/>
            </a:endParaRPr>
          </a:p>
          <a:p>
            <a:pPr lvl="5" algn="just">
              <a:spcAft>
                <a:spcPts val="600"/>
              </a:spcAft>
            </a:pPr>
            <a:r>
              <a:rPr lang="es-MX" dirty="0">
                <a:solidFill>
                  <a:schemeClr val="tx1"/>
                </a:solidFill>
                <a:latin typeface="Aptos" panose="020B0004020202020204" pitchFamily="34" charset="0"/>
                <a:ea typeface="Calibri" panose="020F0502020204030204" pitchFamily="34" charset="0"/>
              </a:rPr>
              <a:t>El curso se realizará hasta 3 veces a la semana en modalidad e-learning, durante un período estimado de hasta 8 meses desde el mes de diciembre de 2026, en jornadas vespertinas de 18:00 a 22:00 </a:t>
            </a:r>
            <a:r>
              <a:rPr lang="es-MX" dirty="0" err="1">
                <a:solidFill>
                  <a:schemeClr val="tx1"/>
                </a:solidFill>
                <a:latin typeface="Aptos" panose="020B0004020202020204" pitchFamily="34" charset="0"/>
                <a:ea typeface="Calibri" panose="020F0502020204030204" pitchFamily="34" charset="0"/>
              </a:rPr>
              <a:t>hrs</a:t>
            </a:r>
            <a:r>
              <a:rPr lang="es-MX" dirty="0">
                <a:solidFill>
                  <a:schemeClr val="tx1"/>
                </a:solidFill>
                <a:latin typeface="Aptos" panose="020B0004020202020204" pitchFamily="34" charset="0"/>
                <a:ea typeface="Calibri" panose="020F0502020204030204" pitchFamily="34" charset="0"/>
              </a:rPr>
              <a:t>., de lunes a viernes y, eventualmente, los sábados en horario diurno, durante un período </a:t>
            </a:r>
            <a:r>
              <a:rPr lang="es-MX" b="1" dirty="0">
                <a:solidFill>
                  <a:schemeClr val="tx1"/>
                </a:solidFill>
                <a:latin typeface="Aptos" panose="020B0004020202020204" pitchFamily="34" charset="0"/>
                <a:ea typeface="Calibri" panose="020F0502020204030204" pitchFamily="34" charset="0"/>
              </a:rPr>
              <a:t>aproximado de 8 meses.</a:t>
            </a:r>
          </a:p>
          <a:p>
            <a:pPr lvl="5" algn="just">
              <a:spcAft>
                <a:spcPts val="600"/>
              </a:spcAft>
            </a:pPr>
            <a:endParaRPr lang="es-MX" dirty="0">
              <a:solidFill>
                <a:schemeClr val="tx1"/>
              </a:solidFill>
              <a:latin typeface="Aptos" panose="020B0004020202020204" pitchFamily="34" charset="0"/>
              <a:ea typeface="Calibri" panose="020F0502020204030204" pitchFamily="34" charset="0"/>
            </a:endParaRPr>
          </a:p>
          <a:p>
            <a:pPr lvl="5" algn="just">
              <a:spcAft>
                <a:spcPts val="600"/>
              </a:spcAft>
            </a:pPr>
            <a:r>
              <a:rPr lang="es-MX" dirty="0">
                <a:solidFill>
                  <a:schemeClr val="tx1"/>
                </a:solidFill>
                <a:latin typeface="Aptos" panose="020B0004020202020204" pitchFamily="34" charset="0"/>
                <a:ea typeface="Calibri" panose="020F0502020204030204" pitchFamily="34" charset="0"/>
              </a:rPr>
              <a:t>El programa de clases incluye fines de semana largos y, si fuera necesario, para realizar todas las horas programadas, podrían impartirse clases durante los meses de enero y febrero de 2027.</a:t>
            </a:r>
          </a:p>
          <a:p>
            <a:pPr lvl="5" algn="just">
              <a:spcAft>
                <a:spcPts val="600"/>
              </a:spcAft>
            </a:pPr>
            <a:endParaRPr lang="es-MX" dirty="0">
              <a:solidFill>
                <a:schemeClr val="tx1"/>
              </a:solidFill>
              <a:latin typeface="Aptos" panose="020B0004020202020204" pitchFamily="34" charset="0"/>
              <a:ea typeface="Calibri" panose="020F0502020204030204" pitchFamily="34" charset="0"/>
            </a:endParaRPr>
          </a:p>
          <a:p>
            <a:pPr lvl="5" algn="just">
              <a:spcAft>
                <a:spcPts val="600"/>
              </a:spcAft>
            </a:pPr>
            <a:r>
              <a:rPr lang="es-MX" dirty="0">
                <a:solidFill>
                  <a:schemeClr val="tx1"/>
                </a:solidFill>
                <a:latin typeface="Aptos" panose="020B0004020202020204" pitchFamily="34" charset="0"/>
                <a:ea typeface="Calibri" panose="020F0502020204030204" pitchFamily="34" charset="0"/>
              </a:rPr>
              <a:t>Los días y horarios específicos serán informados por los respectivos Organismos de Capacitación, en virtud de la conformación de los grupos curso, previo al inicio de las clases. Dado que el programa contempla una evaluación diagnóstica inicial obligatoria y una evaluación final obligatoria, la conformación de dichos grupos se realizará considerando el resultado de la evaluación de diagnóstico y la disponibilidad horaria del/ alumno/a.</a:t>
            </a:r>
          </a:p>
        </p:txBody>
      </p:sp>
      <p:pic>
        <p:nvPicPr>
          <p:cNvPr id="24" name="Google Shape;73;p9" descr="Patrón de fondo&#10;&#10;Descripción generada automáticamente">
            <a:extLst>
              <a:ext uri="{FF2B5EF4-FFF2-40B4-BE49-F238E27FC236}">
                <a16:creationId xmlns:a16="http://schemas.microsoft.com/office/drawing/2014/main" id="{8608DCDC-F78A-21A2-EDB0-100C359E9CAF}"/>
              </a:ext>
            </a:extLst>
          </p:cNvPr>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rot="10800000">
            <a:off x="480330" y="2444896"/>
            <a:ext cx="245864" cy="374400"/>
          </a:xfrm>
          <a:prstGeom prst="rect">
            <a:avLst/>
          </a:prstGeom>
          <a:noFill/>
          <a:ln>
            <a:noFill/>
          </a:ln>
        </p:spPr>
      </p:pic>
      <p:pic>
        <p:nvPicPr>
          <p:cNvPr id="25" name="Google Shape;73;p9" descr="Patrón de fondo&#10;&#10;Descripción generada automáticamente">
            <a:extLst>
              <a:ext uri="{FF2B5EF4-FFF2-40B4-BE49-F238E27FC236}">
                <a16:creationId xmlns:a16="http://schemas.microsoft.com/office/drawing/2014/main" id="{5322C5F0-8E2B-D323-1F3B-D43503159F7F}"/>
              </a:ext>
            </a:extLst>
          </p:cNvPr>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rot="10800000">
            <a:off x="472444" y="3638288"/>
            <a:ext cx="245864" cy="374400"/>
          </a:xfrm>
          <a:prstGeom prst="rect">
            <a:avLst/>
          </a:prstGeom>
          <a:noFill/>
          <a:ln>
            <a:noFill/>
          </a:ln>
        </p:spPr>
      </p:pic>
      <p:pic>
        <p:nvPicPr>
          <p:cNvPr id="27" name="Google Shape;73;p9" descr="Patrón de fondo&#10;&#10;Descripción generada automáticamente">
            <a:extLst>
              <a:ext uri="{FF2B5EF4-FFF2-40B4-BE49-F238E27FC236}">
                <a16:creationId xmlns:a16="http://schemas.microsoft.com/office/drawing/2014/main" id="{75D7C96D-5ED5-231D-8163-8723712E8380}"/>
              </a:ext>
            </a:extLst>
          </p:cNvPr>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rot="10800000">
            <a:off x="472444" y="4997529"/>
            <a:ext cx="245864" cy="374400"/>
          </a:xfrm>
          <a:prstGeom prst="rect">
            <a:avLst/>
          </a:prstGeom>
          <a:noFill/>
          <a:ln>
            <a:noFill/>
          </a:ln>
        </p:spPr>
      </p:pic>
      <p:pic>
        <p:nvPicPr>
          <p:cNvPr id="2" name="Google Shape;73;p9" descr="Patrón de fondo&#10;&#10;Descripción generada automáticamente">
            <a:extLst>
              <a:ext uri="{FF2B5EF4-FFF2-40B4-BE49-F238E27FC236}">
                <a16:creationId xmlns:a16="http://schemas.microsoft.com/office/drawing/2014/main" id="{AB2FC05F-551B-6839-8713-E2FED78994B6}"/>
              </a:ext>
            </a:extLst>
          </p:cNvPr>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rot="10800000">
            <a:off x="480331" y="6082644"/>
            <a:ext cx="245864" cy="3744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8">
          <a:extLst>
            <a:ext uri="{FF2B5EF4-FFF2-40B4-BE49-F238E27FC236}">
              <a16:creationId xmlns:a16="http://schemas.microsoft.com/office/drawing/2014/main" id="{54795094-6E4F-DBD1-70CE-B902909178D1}"/>
            </a:ext>
          </a:extLst>
        </p:cNvPr>
        <p:cNvGrpSpPr/>
        <p:nvPr/>
      </p:nvGrpSpPr>
      <p:grpSpPr>
        <a:xfrm>
          <a:off x="0" y="0"/>
          <a:ext cx="0" cy="0"/>
          <a:chOff x="0" y="0"/>
          <a:chExt cx="0" cy="0"/>
        </a:xfrm>
      </p:grpSpPr>
      <p:sp>
        <p:nvSpPr>
          <p:cNvPr id="119" name="Google Shape;119;p6">
            <a:extLst>
              <a:ext uri="{FF2B5EF4-FFF2-40B4-BE49-F238E27FC236}">
                <a16:creationId xmlns:a16="http://schemas.microsoft.com/office/drawing/2014/main" id="{901ECB2D-854B-465C-E896-C7AD95BD8B0D}"/>
              </a:ext>
            </a:extLst>
          </p:cNvPr>
          <p:cNvSpPr txBox="1">
            <a:spLocks noGrp="1"/>
          </p:cNvSpPr>
          <p:nvPr>
            <p:ph type="title"/>
          </p:nvPr>
        </p:nvSpPr>
        <p:spPr>
          <a:xfrm>
            <a:off x="1904974" y="393880"/>
            <a:ext cx="3749725" cy="894900"/>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2800"/>
              <a:buNone/>
            </a:pPr>
            <a:r>
              <a:rPr lang="es-MX" sz="2000" b="1">
                <a:solidFill>
                  <a:schemeClr val="lt1"/>
                </a:solidFill>
                <a:latin typeface="Aptos" panose="020B0004020202020204" pitchFamily="34" charset="0"/>
                <a:ea typeface="Calibri"/>
                <a:cs typeface="Calibri"/>
                <a:sym typeface="Calibri"/>
              </a:rPr>
              <a:t>¿Qué vas a aprender?</a:t>
            </a:r>
            <a:endParaRPr sz="2000" b="1">
              <a:solidFill>
                <a:schemeClr val="lt1"/>
              </a:solidFill>
              <a:latin typeface="Aptos" panose="020B0004020202020204" pitchFamily="34" charset="0"/>
              <a:ea typeface="Calibri"/>
              <a:cs typeface="Calibri"/>
              <a:sym typeface="Calibri"/>
            </a:endParaRPr>
          </a:p>
          <a:p>
            <a:pPr marL="0" lvl="0" indent="0" algn="ctr" rtl="0">
              <a:lnSpc>
                <a:spcPct val="100000"/>
              </a:lnSpc>
              <a:spcBef>
                <a:spcPts val="0"/>
              </a:spcBef>
              <a:spcAft>
                <a:spcPts val="0"/>
              </a:spcAft>
              <a:buSzPts val="2800"/>
              <a:buNone/>
            </a:pPr>
            <a:r>
              <a:rPr lang="es-MX" sz="2000">
                <a:solidFill>
                  <a:schemeClr val="lt1"/>
                </a:solidFill>
                <a:latin typeface="Aptos" panose="020B0004020202020204" pitchFamily="34" charset="0"/>
                <a:ea typeface="Calibri"/>
                <a:cs typeface="Calibri"/>
                <a:sym typeface="Calibri"/>
              </a:rPr>
              <a:t>Dale un vistazo al contenido:</a:t>
            </a:r>
            <a:endParaRPr sz="2000">
              <a:solidFill>
                <a:schemeClr val="lt1"/>
              </a:solidFill>
              <a:latin typeface="Aptos" panose="020B0004020202020204" pitchFamily="34" charset="0"/>
              <a:ea typeface="Calibri"/>
              <a:cs typeface="Calibri"/>
              <a:sym typeface="Calibri"/>
            </a:endParaRPr>
          </a:p>
        </p:txBody>
      </p:sp>
      <p:sp>
        <p:nvSpPr>
          <p:cNvPr id="125" name="Google Shape;125;p6">
            <a:extLst>
              <a:ext uri="{FF2B5EF4-FFF2-40B4-BE49-F238E27FC236}">
                <a16:creationId xmlns:a16="http://schemas.microsoft.com/office/drawing/2014/main" id="{A9117F17-3AF6-C01B-D64D-0A249CA68D2C}"/>
              </a:ext>
            </a:extLst>
          </p:cNvPr>
          <p:cNvSpPr txBox="1"/>
          <p:nvPr/>
        </p:nvSpPr>
        <p:spPr>
          <a:xfrm>
            <a:off x="1196696" y="258466"/>
            <a:ext cx="3132617" cy="792353"/>
          </a:xfrm>
          <a:prstGeom prst="rect">
            <a:avLst/>
          </a:prstGeom>
          <a:noFill/>
          <a:ln>
            <a:noFill/>
          </a:ln>
        </p:spPr>
        <p:txBody>
          <a:bodyPr spcFirstLastPara="1" wrap="square" lIns="91425" tIns="45700" rIns="91425" bIns="45700" anchor="t" anchorCtr="0">
            <a:normAutofit fontScale="70000" lnSpcReduction="20000"/>
          </a:bodyPr>
          <a:lstStyle/>
          <a:p>
            <a:pPr marL="0" marR="0" lvl="0" indent="0" algn="l" rtl="0">
              <a:lnSpc>
                <a:spcPct val="100000"/>
              </a:lnSpc>
              <a:spcBef>
                <a:spcPts val="0"/>
              </a:spcBef>
              <a:spcAft>
                <a:spcPts val="0"/>
              </a:spcAft>
              <a:buClr>
                <a:srgbClr val="000000"/>
              </a:buClr>
              <a:buSzPct val="100000"/>
              <a:buFont typeface="Arial"/>
              <a:buNone/>
            </a:pPr>
            <a:r>
              <a:rPr lang="es-MX" sz="3200" b="0" i="0" u="none" strike="noStrike" cap="none" dirty="0">
                <a:solidFill>
                  <a:srgbClr val="221E7C"/>
                </a:solidFill>
                <a:latin typeface="Aptos" panose="020B0004020202020204" pitchFamily="34" charset="0"/>
                <a:ea typeface="Calibri"/>
                <a:cs typeface="Calibri"/>
                <a:sym typeface="Calibri"/>
              </a:rPr>
              <a:t>Contenidos del</a:t>
            </a:r>
            <a:endParaRPr dirty="0">
              <a:latin typeface="Aptos" panose="020B0004020202020204" pitchFamily="34" charset="0"/>
            </a:endParaRPr>
          </a:p>
          <a:p>
            <a:pPr marL="0" marR="0" lvl="0" indent="0" algn="l" rtl="0">
              <a:lnSpc>
                <a:spcPct val="100000"/>
              </a:lnSpc>
              <a:spcBef>
                <a:spcPts val="0"/>
              </a:spcBef>
              <a:spcAft>
                <a:spcPts val="0"/>
              </a:spcAft>
              <a:buClr>
                <a:srgbClr val="000000"/>
              </a:buClr>
              <a:buSzPct val="100000"/>
              <a:buFont typeface="Arial"/>
              <a:buNone/>
            </a:pPr>
            <a:r>
              <a:rPr lang="es-MX" sz="4400" b="1" i="0" u="none" strike="noStrike" cap="none" dirty="0">
                <a:solidFill>
                  <a:srgbClr val="221E7C"/>
                </a:solidFill>
                <a:latin typeface="Aptos" panose="020B0004020202020204" pitchFamily="34" charset="0"/>
                <a:ea typeface="Calibri"/>
                <a:cs typeface="Calibri"/>
                <a:sym typeface="Calibri"/>
              </a:rPr>
              <a:t>Diplomado</a:t>
            </a:r>
            <a:endParaRPr sz="4400" b="1" i="0" u="none" strike="noStrike" cap="none" dirty="0">
              <a:solidFill>
                <a:srgbClr val="221E7C"/>
              </a:solidFill>
              <a:latin typeface="Aptos" panose="020B0004020202020204" pitchFamily="34" charset="0"/>
              <a:ea typeface="Calibri"/>
              <a:cs typeface="Calibri"/>
              <a:sym typeface="Calibri"/>
            </a:endParaRPr>
          </a:p>
        </p:txBody>
      </p:sp>
      <p:cxnSp>
        <p:nvCxnSpPr>
          <p:cNvPr id="126" name="Google Shape;126;p6">
            <a:extLst>
              <a:ext uri="{FF2B5EF4-FFF2-40B4-BE49-F238E27FC236}">
                <a16:creationId xmlns:a16="http://schemas.microsoft.com/office/drawing/2014/main" id="{AD6F32AF-B143-9F25-49F1-2A1E90391464}"/>
              </a:ext>
            </a:extLst>
          </p:cNvPr>
          <p:cNvCxnSpPr>
            <a:cxnSpLocks/>
          </p:cNvCxnSpPr>
          <p:nvPr/>
        </p:nvCxnSpPr>
        <p:spPr>
          <a:xfrm>
            <a:off x="1196696" y="1081991"/>
            <a:ext cx="1862465" cy="0"/>
          </a:xfrm>
          <a:prstGeom prst="straightConnector1">
            <a:avLst/>
          </a:prstGeom>
          <a:noFill/>
          <a:ln w="31750" cap="flat" cmpd="sng">
            <a:solidFill>
              <a:srgbClr val="221E7C"/>
            </a:solidFill>
            <a:prstDash val="solid"/>
            <a:round/>
            <a:headEnd type="none" w="sm" len="sm"/>
            <a:tailEnd type="none" w="sm" len="sm"/>
          </a:ln>
        </p:spPr>
      </p:cxnSp>
      <p:pic>
        <p:nvPicPr>
          <p:cNvPr id="127" name="Google Shape;127;p6" descr="Círculo&#10;&#10;Descripción generada automáticamente">
            <a:extLst>
              <a:ext uri="{FF2B5EF4-FFF2-40B4-BE49-F238E27FC236}">
                <a16:creationId xmlns:a16="http://schemas.microsoft.com/office/drawing/2014/main" id="{C4CBDF0C-1766-15B7-A2A4-0D3252434524}"/>
              </a:ext>
            </a:extLst>
          </p:cNvPr>
          <p:cNvPicPr preferRelativeResize="0"/>
          <p:nvPr/>
        </p:nvPicPr>
        <p:blipFill rotWithShape="1">
          <a:blip r:embed="rId3">
            <a:alphaModFix/>
          </a:blip>
          <a:srcRect/>
          <a:stretch/>
        </p:blipFill>
        <p:spPr>
          <a:xfrm>
            <a:off x="293994" y="263607"/>
            <a:ext cx="678155" cy="723856"/>
          </a:xfrm>
          <a:prstGeom prst="rect">
            <a:avLst/>
          </a:prstGeom>
          <a:noFill/>
          <a:ln>
            <a:noFill/>
          </a:ln>
        </p:spPr>
      </p:pic>
      <p:pic>
        <p:nvPicPr>
          <p:cNvPr id="4" name="Imagen 3" descr="Logotipo&#10;&#10;Descripción generada automáticamente">
            <a:extLst>
              <a:ext uri="{FF2B5EF4-FFF2-40B4-BE49-F238E27FC236}">
                <a16:creationId xmlns:a16="http://schemas.microsoft.com/office/drawing/2014/main" id="{7F745C9A-FD88-6FC7-DFDA-817C2774AF5E}"/>
              </a:ext>
            </a:extLst>
          </p:cNvPr>
          <p:cNvPicPr>
            <a:picLocks noChangeAspect="1"/>
          </p:cNvPicPr>
          <p:nvPr/>
        </p:nvPicPr>
        <p:blipFill>
          <a:blip r:embed="rId4"/>
          <a:stretch>
            <a:fillRect/>
          </a:stretch>
        </p:blipFill>
        <p:spPr>
          <a:xfrm>
            <a:off x="5383043" y="135733"/>
            <a:ext cx="1730897" cy="945517"/>
          </a:xfrm>
          <a:prstGeom prst="rect">
            <a:avLst/>
          </a:prstGeom>
        </p:spPr>
      </p:pic>
      <p:graphicFrame>
        <p:nvGraphicFramePr>
          <p:cNvPr id="14" name="Tabla 13">
            <a:extLst>
              <a:ext uri="{FF2B5EF4-FFF2-40B4-BE49-F238E27FC236}">
                <a16:creationId xmlns:a16="http://schemas.microsoft.com/office/drawing/2014/main" id="{38B8BFAE-489E-6532-D50D-912A18DBF443}"/>
              </a:ext>
            </a:extLst>
          </p:cNvPr>
          <p:cNvGraphicFramePr>
            <a:graphicFrameLocks noGrp="1"/>
          </p:cNvGraphicFramePr>
          <p:nvPr>
            <p:extLst>
              <p:ext uri="{D42A27DB-BD31-4B8C-83A1-F6EECF244321}">
                <p14:modId xmlns:p14="http://schemas.microsoft.com/office/powerpoint/2010/main" val="2813505134"/>
              </p:ext>
            </p:extLst>
          </p:nvPr>
        </p:nvGraphicFramePr>
        <p:xfrm>
          <a:off x="334547" y="1319952"/>
          <a:ext cx="6890577" cy="8173720"/>
        </p:xfrm>
        <a:graphic>
          <a:graphicData uri="http://schemas.openxmlformats.org/drawingml/2006/table">
            <a:tbl>
              <a:tblPr firstRow="1" bandRow="1">
                <a:tableStyleId>{BAB1F969-EC7D-46A8-B9D1-CE278A291466}</a:tableStyleId>
              </a:tblPr>
              <a:tblGrid>
                <a:gridCol w="6890577">
                  <a:extLst>
                    <a:ext uri="{9D8B030D-6E8A-4147-A177-3AD203B41FA5}">
                      <a16:colId xmlns:a16="http://schemas.microsoft.com/office/drawing/2014/main" val="2683615569"/>
                    </a:ext>
                  </a:extLst>
                </a:gridCol>
              </a:tblGrid>
              <a:tr h="3708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s-MX" sz="1400" b="1" dirty="0">
                          <a:latin typeface="Aptos" panose="020B0004020202020204" pitchFamily="34" charset="0"/>
                        </a:rPr>
                        <a:t>CONTENIDOS</a:t>
                      </a:r>
                      <a:endParaRPr lang="es-MX" sz="1200" dirty="0">
                        <a:latin typeface="Aptos" panose="020B0004020202020204" pitchFamily="34" charset="0"/>
                      </a:endParaRPr>
                    </a:p>
                  </a:txBody>
                  <a:tcPr>
                    <a:solidFill>
                      <a:srgbClr val="70C4D4"/>
                    </a:solidFill>
                  </a:tcPr>
                </a:tc>
                <a:extLst>
                  <a:ext uri="{0D108BD9-81ED-4DB2-BD59-A6C34878D82A}">
                    <a16:rowId xmlns:a16="http://schemas.microsoft.com/office/drawing/2014/main" val="3253976847"/>
                  </a:ext>
                </a:extLst>
              </a:tr>
              <a:tr h="251787">
                <a:tc>
                  <a:txBody>
                    <a:bodyPr/>
                    <a:lstStyle/>
                    <a:p>
                      <a:pPr marL="228600" marR="0" lvl="0" indent="-228600" algn="just" defTabSz="914400" rtl="0" eaLnBrk="1" fontAlgn="auto" latinLnBrk="0" hangingPunct="1">
                        <a:lnSpc>
                          <a:spcPct val="100000"/>
                        </a:lnSpc>
                        <a:spcBef>
                          <a:spcPts val="0"/>
                        </a:spcBef>
                        <a:spcAft>
                          <a:spcPts val="0"/>
                        </a:spcAft>
                        <a:buClr>
                          <a:srgbClr val="000000"/>
                        </a:buClr>
                        <a:buSzTx/>
                        <a:buFont typeface="+mj-lt"/>
                        <a:buAutoNum type="arabicPeriod"/>
                        <a:tabLst/>
                        <a:defRPr/>
                      </a:pPr>
                      <a:r>
                        <a:rPr lang="es-MX" sz="1400" b="1" dirty="0">
                          <a:latin typeface="Aptos" panose="020B0004020202020204" pitchFamily="34" charset="0"/>
                        </a:rPr>
                        <a:t>Marco Estratégico y Normativo.</a:t>
                      </a:r>
                    </a:p>
                    <a:p>
                      <a:pPr marL="0" marR="0" lvl="0" indent="0" algn="just" defTabSz="914400" rtl="0" eaLnBrk="1" fontAlgn="auto" latinLnBrk="0" hangingPunct="1">
                        <a:lnSpc>
                          <a:spcPct val="100000"/>
                        </a:lnSpc>
                        <a:spcBef>
                          <a:spcPts val="0"/>
                        </a:spcBef>
                        <a:spcAft>
                          <a:spcPts val="0"/>
                        </a:spcAft>
                        <a:buClr>
                          <a:srgbClr val="000000"/>
                        </a:buClr>
                        <a:buSzTx/>
                        <a:buFont typeface="+mj-lt"/>
                        <a:buNone/>
                        <a:tabLst/>
                        <a:defRPr/>
                      </a:pPr>
                      <a:r>
                        <a:rPr lang="es-MX" sz="1100" b="1" dirty="0">
                          <a:latin typeface="Aptos" panose="020B0004020202020204" pitchFamily="34" charset="0"/>
                        </a:rPr>
                        <a:t>Introducción a la normativa que regulará los biocombustibles sólidos, estrategias nacionales energéticas y ambientales y vinculación de instrumentos de gestión ambiental. </a:t>
                      </a:r>
                      <a:endParaRPr lang="es-MX" sz="1100" dirty="0">
                        <a:latin typeface="Aptos" panose="020B0004020202020204" pitchFamily="34" charset="0"/>
                      </a:endParaRPr>
                    </a:p>
                  </a:txBody>
                  <a:tcPr/>
                </a:tc>
                <a:extLst>
                  <a:ext uri="{0D108BD9-81ED-4DB2-BD59-A6C34878D82A}">
                    <a16:rowId xmlns:a16="http://schemas.microsoft.com/office/drawing/2014/main" val="1100278978"/>
                  </a:ext>
                </a:extLst>
              </a:tr>
              <a:tr h="370840">
                <a:tc>
                  <a:txBody>
                    <a:bodyPr/>
                    <a:lstStyle/>
                    <a:p>
                      <a:pPr marL="171450" indent="-171450" algn="just" rtl="0">
                        <a:buFont typeface="Arial" panose="020B0604020202020204" pitchFamily="34" charset="0"/>
                        <a:buChar char="•"/>
                      </a:pPr>
                      <a:r>
                        <a:rPr lang="es-MX" sz="1000" b="0" i="0" dirty="0">
                          <a:solidFill>
                            <a:srgbClr val="0B0B0B"/>
                          </a:solidFill>
                          <a:effectLst/>
                          <a:latin typeface="Aptos" panose="020B0004020202020204" pitchFamily="34" charset="0"/>
                        </a:rPr>
                        <a:t>Matriz energética chilena y rol biomasa.</a:t>
                      </a:r>
                    </a:p>
                    <a:p>
                      <a:pPr marL="171450" indent="-171450" algn="just" rtl="0">
                        <a:buFont typeface="Arial" panose="020B0604020202020204" pitchFamily="34" charset="0"/>
                        <a:buChar char="•"/>
                      </a:pPr>
                      <a:r>
                        <a:rPr lang="es-MX" sz="1000" b="0" i="0" dirty="0">
                          <a:solidFill>
                            <a:srgbClr val="0B0B0B"/>
                          </a:solidFill>
                          <a:effectLst/>
                          <a:latin typeface="Aptos" panose="020B0004020202020204" pitchFamily="34" charset="0"/>
                        </a:rPr>
                        <a:t>Situación sectorial en Biobío.</a:t>
                      </a:r>
                    </a:p>
                    <a:p>
                      <a:pPr marL="171450" indent="-171450" algn="just" rtl="0">
                        <a:buFont typeface="Arial" panose="020B0604020202020204" pitchFamily="34" charset="0"/>
                        <a:buChar char="•"/>
                      </a:pPr>
                      <a:r>
                        <a:rPr lang="es-MX" sz="1000" b="0" i="0" dirty="0">
                          <a:solidFill>
                            <a:srgbClr val="0B0B0B"/>
                          </a:solidFill>
                          <a:effectLst/>
                          <a:latin typeface="Aptos" panose="020B0004020202020204" pitchFamily="34" charset="0"/>
                        </a:rPr>
                        <a:t>Planes de Descontaminación Atmosférica.</a:t>
                      </a:r>
                    </a:p>
                    <a:p>
                      <a:pPr marL="171450" indent="-171450" algn="just" rtl="0">
                        <a:buFont typeface="Arial" panose="020B0604020202020204" pitchFamily="34" charset="0"/>
                        <a:buChar char="•"/>
                      </a:pPr>
                      <a:r>
                        <a:rPr lang="es-MX" sz="1000" b="0" i="0" dirty="0">
                          <a:solidFill>
                            <a:srgbClr val="0B0B0B"/>
                          </a:solidFill>
                          <a:effectLst/>
                          <a:latin typeface="Aptos" panose="020B0004020202020204" pitchFamily="34" charset="0"/>
                        </a:rPr>
                        <a:t>Ley 21.499: implicancias técnicas.</a:t>
                      </a:r>
                    </a:p>
                    <a:p>
                      <a:pPr marL="171450" indent="-171450" algn="just" rtl="0">
                        <a:buFont typeface="Arial" panose="020B0604020202020204" pitchFamily="34" charset="0"/>
                        <a:buChar char="•"/>
                      </a:pPr>
                      <a:r>
                        <a:rPr lang="es-MX" sz="1000" b="0" i="0" dirty="0">
                          <a:solidFill>
                            <a:srgbClr val="0B0B0B"/>
                          </a:solidFill>
                          <a:effectLst/>
                          <a:latin typeface="Aptos" panose="020B0004020202020204" pitchFamily="34" charset="0"/>
                        </a:rPr>
                        <a:t>Normativa Forestal </a:t>
                      </a:r>
                    </a:p>
                    <a:p>
                      <a:pPr marL="171450" indent="-171450" algn="just" rtl="0">
                        <a:buFont typeface="Arial" panose="020B0604020202020204" pitchFamily="34" charset="0"/>
                        <a:buChar char="•"/>
                      </a:pPr>
                      <a:r>
                        <a:rPr lang="es-MX" sz="1000" b="0" i="0" dirty="0">
                          <a:solidFill>
                            <a:srgbClr val="0B0B0B"/>
                          </a:solidFill>
                          <a:effectLst/>
                          <a:latin typeface="Aptos" panose="020B0004020202020204" pitchFamily="34" charset="0"/>
                        </a:rPr>
                        <a:t>Estándares de calidad pellet.</a:t>
                      </a:r>
                    </a:p>
                    <a:p>
                      <a:pPr marL="171450" indent="-171450" algn="just" rtl="0">
                        <a:buFont typeface="Arial" panose="020B0604020202020204" pitchFamily="34" charset="0"/>
                        <a:buChar char="•"/>
                      </a:pPr>
                      <a:r>
                        <a:rPr lang="es-MX" sz="1000" b="0" i="0" dirty="0">
                          <a:solidFill>
                            <a:srgbClr val="0B0B0B"/>
                          </a:solidFill>
                          <a:effectLst/>
                          <a:latin typeface="Aptos" panose="020B0004020202020204" pitchFamily="34" charset="0"/>
                        </a:rPr>
                        <a:t>Recomendaciones europeas y certificaciones internacionales (</a:t>
                      </a:r>
                      <a:r>
                        <a:rPr lang="es-MX" sz="1000" b="0" i="0" dirty="0" err="1">
                          <a:solidFill>
                            <a:srgbClr val="0B0B0B"/>
                          </a:solidFill>
                          <a:effectLst/>
                          <a:latin typeface="Aptos" panose="020B0004020202020204" pitchFamily="34" charset="0"/>
                        </a:rPr>
                        <a:t>ENplus</a:t>
                      </a:r>
                      <a:r>
                        <a:rPr lang="es-MX" sz="1000" b="0" i="0" dirty="0">
                          <a:solidFill>
                            <a:srgbClr val="0B0B0B"/>
                          </a:solidFill>
                          <a:effectLst/>
                          <a:latin typeface="Aptos" panose="020B0004020202020204" pitchFamily="34" charset="0"/>
                        </a:rPr>
                        <a:t>)..</a:t>
                      </a:r>
                    </a:p>
                  </a:txBody>
                  <a:tcPr>
                    <a:solidFill>
                      <a:schemeClr val="bg1">
                        <a:lumMod val="95000"/>
                      </a:schemeClr>
                    </a:solidFill>
                  </a:tcPr>
                </a:tc>
                <a:extLst>
                  <a:ext uri="{0D108BD9-81ED-4DB2-BD59-A6C34878D82A}">
                    <a16:rowId xmlns:a16="http://schemas.microsoft.com/office/drawing/2014/main" val="1211158480"/>
                  </a:ext>
                </a:extLst>
              </a:tr>
              <a:tr h="370840">
                <a:tc>
                  <a:txBody>
                    <a:bodyPr/>
                    <a:lstStyle/>
                    <a:p>
                      <a:pPr marL="0" marR="0" lvl="0" indent="0" algn="just" defTabSz="914400" rtl="0" eaLnBrk="1" fontAlgn="auto" latinLnBrk="0" hangingPunct="1">
                        <a:lnSpc>
                          <a:spcPct val="100000"/>
                        </a:lnSpc>
                        <a:spcBef>
                          <a:spcPts val="0"/>
                        </a:spcBef>
                        <a:spcAft>
                          <a:spcPts val="0"/>
                        </a:spcAft>
                        <a:buClr>
                          <a:srgbClr val="000000"/>
                        </a:buClr>
                        <a:buSzTx/>
                        <a:buFont typeface="+mj-lt"/>
                        <a:buNone/>
                        <a:tabLst/>
                        <a:defRPr/>
                      </a:pPr>
                      <a:r>
                        <a:rPr lang="es-MX" sz="1400" b="1" dirty="0">
                          <a:latin typeface="Aptos" panose="020B0004020202020204" pitchFamily="34" charset="0"/>
                        </a:rPr>
                        <a:t>2. Producción y secado de leña bajo estándares de calidad.</a:t>
                      </a:r>
                    </a:p>
                    <a:p>
                      <a:pPr marL="0" marR="0" lvl="0" indent="0" algn="just" defTabSz="914400" rtl="0" eaLnBrk="1" fontAlgn="auto" latinLnBrk="0" hangingPunct="1">
                        <a:lnSpc>
                          <a:spcPct val="100000"/>
                        </a:lnSpc>
                        <a:spcBef>
                          <a:spcPts val="0"/>
                        </a:spcBef>
                        <a:spcAft>
                          <a:spcPts val="0"/>
                        </a:spcAft>
                        <a:buClr>
                          <a:srgbClr val="000000"/>
                        </a:buClr>
                        <a:buSzTx/>
                        <a:buFont typeface="+mj-lt"/>
                        <a:buNone/>
                        <a:tabLst/>
                        <a:defRPr/>
                      </a:pPr>
                      <a:r>
                        <a:rPr lang="es-MX" sz="1100" b="1" dirty="0">
                          <a:latin typeface="Aptos" panose="020B0004020202020204" pitchFamily="34" charset="0"/>
                        </a:rPr>
                        <a:t>Se entregarán competencias en procesos de secado, monitoreo y estandarizados según normas técnicas y legislación que regula la calidad.</a:t>
                      </a:r>
                      <a:endParaRPr lang="es-MX" sz="1100" dirty="0">
                        <a:latin typeface="Aptos" panose="020B0004020202020204" pitchFamily="34" charset="0"/>
                      </a:endParaRPr>
                    </a:p>
                  </a:txBody>
                  <a:tcPr/>
                </a:tc>
                <a:extLst>
                  <a:ext uri="{0D108BD9-81ED-4DB2-BD59-A6C34878D82A}">
                    <a16:rowId xmlns:a16="http://schemas.microsoft.com/office/drawing/2014/main" val="3923434029"/>
                  </a:ext>
                </a:extLst>
              </a:tr>
              <a:tr h="370840">
                <a:tc>
                  <a:txBody>
                    <a:bodyPr/>
                    <a:lstStyle/>
                    <a:p>
                      <a:pPr marL="171450" indent="-171450" algn="just" rtl="0">
                        <a:buFont typeface="Arial" panose="020B0604020202020204" pitchFamily="34" charset="0"/>
                        <a:buChar char="•"/>
                      </a:pPr>
                      <a:r>
                        <a:rPr lang="es-MX" sz="1000" b="0" i="0" dirty="0">
                          <a:solidFill>
                            <a:srgbClr val="0B0B0B"/>
                          </a:solidFill>
                          <a:effectLst/>
                          <a:latin typeface="Aptos" panose="020B0004020202020204" pitchFamily="34" charset="0"/>
                        </a:rPr>
                        <a:t>Tecnologías y Técnicas de secado.</a:t>
                      </a:r>
                    </a:p>
                    <a:p>
                      <a:pPr marL="171450" indent="-171450" algn="just" rtl="0">
                        <a:buFont typeface="Arial" panose="020B0604020202020204" pitchFamily="34" charset="0"/>
                        <a:buChar char="•"/>
                      </a:pPr>
                      <a:r>
                        <a:rPr lang="es-MX" sz="1000" b="0" i="0" dirty="0">
                          <a:solidFill>
                            <a:srgbClr val="0B0B0B"/>
                          </a:solidFill>
                          <a:effectLst/>
                          <a:latin typeface="Aptos" panose="020B0004020202020204" pitchFamily="34" charset="0"/>
                        </a:rPr>
                        <a:t>Humedad y combustión.</a:t>
                      </a:r>
                    </a:p>
                    <a:p>
                      <a:pPr marL="171450" indent="-171450" algn="just" rtl="0">
                        <a:buFont typeface="Arial" panose="020B0604020202020204" pitchFamily="34" charset="0"/>
                        <a:buChar char="•"/>
                      </a:pPr>
                      <a:r>
                        <a:rPr lang="es-MX" sz="1000" b="0" i="0" dirty="0">
                          <a:solidFill>
                            <a:srgbClr val="0B0B0B"/>
                          </a:solidFill>
                          <a:effectLst/>
                          <a:latin typeface="Aptos" panose="020B0004020202020204" pitchFamily="34" charset="0"/>
                        </a:rPr>
                        <a:t>Técnicas de secado.</a:t>
                      </a:r>
                    </a:p>
                    <a:p>
                      <a:pPr marL="171450" indent="-171450" algn="just" rtl="0">
                        <a:buFont typeface="Arial" panose="020B0604020202020204" pitchFamily="34" charset="0"/>
                        <a:buChar char="•"/>
                      </a:pPr>
                      <a:r>
                        <a:rPr lang="es-MX" sz="1000" b="0" i="0" dirty="0">
                          <a:solidFill>
                            <a:srgbClr val="0B0B0B"/>
                          </a:solidFill>
                          <a:effectLst/>
                          <a:latin typeface="Aptos" panose="020B0004020202020204" pitchFamily="34" charset="0"/>
                        </a:rPr>
                        <a:t>Medición de Humedad y Uso de </a:t>
                      </a:r>
                      <a:r>
                        <a:rPr lang="es-MX" sz="1000" b="0" i="0" dirty="0" err="1">
                          <a:solidFill>
                            <a:srgbClr val="0B0B0B"/>
                          </a:solidFill>
                          <a:effectLst/>
                          <a:latin typeface="Aptos" panose="020B0004020202020204" pitchFamily="34" charset="0"/>
                        </a:rPr>
                        <a:t>xilohigrómetro</a:t>
                      </a:r>
                      <a:r>
                        <a:rPr lang="es-MX" sz="1000" b="0" i="0" dirty="0">
                          <a:solidFill>
                            <a:srgbClr val="0B0B0B"/>
                          </a:solidFill>
                          <a:effectLst/>
                          <a:latin typeface="Aptos" panose="020B0004020202020204" pitchFamily="34" charset="0"/>
                        </a:rPr>
                        <a:t>.</a:t>
                      </a:r>
                    </a:p>
                    <a:p>
                      <a:pPr marL="171450" indent="-171450" algn="just" rtl="0">
                        <a:buFont typeface="Arial" panose="020B0604020202020204" pitchFamily="34" charset="0"/>
                        <a:buChar char="•"/>
                      </a:pPr>
                      <a:r>
                        <a:rPr lang="es-MX" sz="1000" b="0" i="0" dirty="0">
                          <a:solidFill>
                            <a:srgbClr val="0B0B0B"/>
                          </a:solidFill>
                          <a:effectLst/>
                          <a:latin typeface="Aptos" panose="020B0004020202020204" pitchFamily="34" charset="0"/>
                        </a:rPr>
                        <a:t>Gestión de patio y almacenamiento.</a:t>
                      </a:r>
                    </a:p>
                    <a:p>
                      <a:pPr marL="171450" indent="-171450" algn="just" rtl="0">
                        <a:buFont typeface="Arial" panose="020B0604020202020204" pitchFamily="34" charset="0"/>
                        <a:buChar char="•"/>
                      </a:pPr>
                      <a:r>
                        <a:rPr lang="es-MX" sz="1000" b="0" i="0" dirty="0">
                          <a:solidFill>
                            <a:srgbClr val="0B0B0B"/>
                          </a:solidFill>
                          <a:effectLst/>
                          <a:latin typeface="Aptos" panose="020B0004020202020204" pitchFamily="34" charset="0"/>
                        </a:rPr>
                        <a:t>Implementar protocolos de trazabilidad básica</a:t>
                      </a:r>
                    </a:p>
                    <a:p>
                      <a:pPr marL="171450" indent="-171450" algn="just" rtl="0">
                        <a:buFont typeface="Arial" panose="020B0604020202020204" pitchFamily="34" charset="0"/>
                        <a:buChar char="•"/>
                      </a:pPr>
                      <a:r>
                        <a:rPr lang="es-MX" sz="1000" b="0" i="0" dirty="0">
                          <a:solidFill>
                            <a:srgbClr val="0B0B0B"/>
                          </a:solidFill>
                          <a:effectLst/>
                          <a:latin typeface="Aptos" panose="020B0004020202020204" pitchFamily="34" charset="0"/>
                        </a:rPr>
                        <a:t>Buenas prácticas productivas.</a:t>
                      </a:r>
                    </a:p>
                    <a:p>
                      <a:pPr marL="171450" indent="-171450" algn="just" rtl="0">
                        <a:buFont typeface="Arial" panose="020B0604020202020204" pitchFamily="34" charset="0"/>
                        <a:buChar char="•"/>
                      </a:pPr>
                      <a:r>
                        <a:rPr lang="es-MX" sz="1000" b="0" i="0" dirty="0">
                          <a:solidFill>
                            <a:srgbClr val="0B0B0B"/>
                          </a:solidFill>
                          <a:effectLst/>
                          <a:latin typeface="Aptos" panose="020B0004020202020204" pitchFamily="34" charset="0"/>
                        </a:rPr>
                        <a:t>Seguridad laboral.</a:t>
                      </a:r>
                    </a:p>
                    <a:p>
                      <a:pPr marL="171450" indent="-171450" algn="just" rtl="0">
                        <a:buFont typeface="Arial" panose="020B0604020202020204" pitchFamily="34" charset="0"/>
                        <a:buChar char="•"/>
                      </a:pPr>
                      <a:r>
                        <a:rPr lang="es-MX" sz="1000" b="0" i="0" dirty="0">
                          <a:solidFill>
                            <a:srgbClr val="0B0B0B"/>
                          </a:solidFill>
                          <a:effectLst/>
                          <a:latin typeface="Aptos" panose="020B0004020202020204" pitchFamily="34" charset="0"/>
                        </a:rPr>
                        <a:t>Modelos de negocio formal.</a:t>
                      </a:r>
                    </a:p>
                  </a:txBody>
                  <a:tcPr>
                    <a:solidFill>
                      <a:schemeClr val="bg1">
                        <a:lumMod val="95000"/>
                      </a:schemeClr>
                    </a:solidFill>
                  </a:tcPr>
                </a:tc>
                <a:extLst>
                  <a:ext uri="{0D108BD9-81ED-4DB2-BD59-A6C34878D82A}">
                    <a16:rowId xmlns:a16="http://schemas.microsoft.com/office/drawing/2014/main" val="3671846752"/>
                  </a:ext>
                </a:extLst>
              </a:tr>
              <a:tr h="370840">
                <a:tc>
                  <a:txBody>
                    <a:bodyPr/>
                    <a:lstStyle/>
                    <a:p>
                      <a:pPr algn="just" rtl="0">
                        <a:buNone/>
                      </a:pPr>
                      <a:r>
                        <a:rPr lang="es-MX" sz="1400" b="1" i="0" dirty="0">
                          <a:solidFill>
                            <a:srgbClr val="0B0B0B"/>
                          </a:solidFill>
                          <a:effectLst/>
                          <a:latin typeface="Aptos" panose="020B0004020202020204" pitchFamily="34" charset="0"/>
                        </a:rPr>
                        <a:t>3. Producción industrial de pellet.</a:t>
                      </a:r>
                    </a:p>
                    <a:p>
                      <a:pPr algn="just" rtl="0">
                        <a:buNone/>
                      </a:pPr>
                      <a:r>
                        <a:rPr lang="es-MX" sz="1100" b="1" i="0" dirty="0">
                          <a:solidFill>
                            <a:srgbClr val="0B0B0B"/>
                          </a:solidFill>
                          <a:effectLst/>
                          <a:latin typeface="Aptos" panose="020B0004020202020204" pitchFamily="34" charset="0"/>
                        </a:rPr>
                        <a:t>Procesos de acondicionamiento y secado de materia prima, tecnologías de paletizado, logística de cada proceso y estándares de calidad nacional e internacional .</a:t>
                      </a:r>
                      <a:endParaRPr lang="es-MX" sz="1100" b="0" i="0" dirty="0">
                        <a:solidFill>
                          <a:srgbClr val="0B0B0B"/>
                        </a:solidFill>
                        <a:effectLst/>
                        <a:latin typeface="Aptos" panose="020B0004020202020204" pitchFamily="34" charset="0"/>
                      </a:endParaRPr>
                    </a:p>
                  </a:txBody>
                  <a:tcPr/>
                </a:tc>
                <a:extLst>
                  <a:ext uri="{0D108BD9-81ED-4DB2-BD59-A6C34878D82A}">
                    <a16:rowId xmlns:a16="http://schemas.microsoft.com/office/drawing/2014/main" val="3367218881"/>
                  </a:ext>
                </a:extLst>
              </a:tr>
              <a:tr h="360258">
                <a:tc>
                  <a:txBody>
                    <a:bodyPr/>
                    <a:lstStyle/>
                    <a:p>
                      <a:pPr marL="171450" indent="-171450" algn="just" rtl="0">
                        <a:buFont typeface="Arial" panose="020B0604020202020204" pitchFamily="34" charset="0"/>
                        <a:buChar char="•"/>
                      </a:pPr>
                      <a:r>
                        <a:rPr lang="es-MX" sz="1000" b="0" i="0" dirty="0">
                          <a:solidFill>
                            <a:srgbClr val="0B0B0B"/>
                          </a:solidFill>
                          <a:effectLst/>
                          <a:latin typeface="Aptos" panose="020B0004020202020204" pitchFamily="34" charset="0"/>
                        </a:rPr>
                        <a:t>Recepción y acondicionamiento.</a:t>
                      </a:r>
                    </a:p>
                    <a:p>
                      <a:pPr marL="171450" indent="-171450" algn="just" rtl="0">
                        <a:buFont typeface="Arial" panose="020B0604020202020204" pitchFamily="34" charset="0"/>
                        <a:buChar char="•"/>
                      </a:pPr>
                      <a:r>
                        <a:rPr lang="es-MX" sz="1000" b="0" i="0" dirty="0">
                          <a:solidFill>
                            <a:srgbClr val="0B0B0B"/>
                          </a:solidFill>
                          <a:effectLst/>
                          <a:latin typeface="Aptos" panose="020B0004020202020204" pitchFamily="34" charset="0"/>
                        </a:rPr>
                        <a:t>Molienda (molino martillos).</a:t>
                      </a:r>
                    </a:p>
                    <a:p>
                      <a:pPr marL="171450" indent="-171450" algn="just" rtl="0">
                        <a:buFont typeface="Arial" panose="020B0604020202020204" pitchFamily="34" charset="0"/>
                        <a:buChar char="•"/>
                      </a:pPr>
                      <a:r>
                        <a:rPr lang="es-MX" sz="1000" b="0" i="0" dirty="0">
                          <a:solidFill>
                            <a:srgbClr val="0B0B0B"/>
                          </a:solidFill>
                          <a:effectLst/>
                          <a:latin typeface="Aptos" panose="020B0004020202020204" pitchFamily="34" charset="0"/>
                        </a:rPr>
                        <a:t>Secado rotativo.</a:t>
                      </a:r>
                    </a:p>
                    <a:p>
                      <a:pPr marL="171450" indent="-171450" algn="just" rtl="0">
                        <a:buFont typeface="Arial" panose="020B0604020202020204" pitchFamily="34" charset="0"/>
                        <a:buChar char="•"/>
                      </a:pPr>
                      <a:r>
                        <a:rPr lang="es-MX" sz="1000" b="0" i="0" dirty="0" err="1">
                          <a:solidFill>
                            <a:srgbClr val="0B0B0B"/>
                          </a:solidFill>
                          <a:effectLst/>
                          <a:latin typeface="Aptos" panose="020B0004020202020204" pitchFamily="34" charset="0"/>
                        </a:rPr>
                        <a:t>Pelletización</a:t>
                      </a:r>
                      <a:r>
                        <a:rPr lang="es-MX" sz="1000" b="0" i="0" dirty="0">
                          <a:solidFill>
                            <a:srgbClr val="0B0B0B"/>
                          </a:solidFill>
                          <a:effectLst/>
                          <a:latin typeface="Aptos" panose="020B0004020202020204" pitchFamily="34" charset="0"/>
                        </a:rPr>
                        <a:t> (prensa </a:t>
                      </a:r>
                      <a:r>
                        <a:rPr lang="es-MX" sz="1000" b="0" i="0" dirty="0" err="1">
                          <a:solidFill>
                            <a:srgbClr val="0B0B0B"/>
                          </a:solidFill>
                          <a:effectLst/>
                          <a:latin typeface="Aptos" panose="020B0004020202020204" pitchFamily="34" charset="0"/>
                        </a:rPr>
                        <a:t>pelletizadora</a:t>
                      </a:r>
                      <a:r>
                        <a:rPr lang="es-MX" sz="1000" b="0" i="0" dirty="0">
                          <a:solidFill>
                            <a:srgbClr val="0B0B0B"/>
                          </a:solidFill>
                          <a:effectLst/>
                          <a:latin typeface="Aptos" panose="020B0004020202020204" pitchFamily="34" charset="0"/>
                        </a:rPr>
                        <a:t>).</a:t>
                      </a:r>
                    </a:p>
                    <a:p>
                      <a:pPr marL="171450" indent="-171450" algn="just" rtl="0">
                        <a:buFont typeface="Arial" panose="020B0604020202020204" pitchFamily="34" charset="0"/>
                        <a:buChar char="•"/>
                      </a:pPr>
                      <a:r>
                        <a:rPr lang="es-MX" sz="1000" b="0" i="0" dirty="0">
                          <a:solidFill>
                            <a:srgbClr val="0B0B0B"/>
                          </a:solidFill>
                          <a:effectLst/>
                          <a:latin typeface="Aptos" panose="020B0004020202020204" pitchFamily="34" charset="0"/>
                        </a:rPr>
                        <a:t>Enfriamiento y ensacado.</a:t>
                      </a:r>
                    </a:p>
                    <a:p>
                      <a:pPr marL="171450" indent="-171450" algn="just" rtl="0">
                        <a:buFont typeface="Arial" panose="020B0604020202020204" pitchFamily="34" charset="0"/>
                        <a:buChar char="•"/>
                      </a:pPr>
                      <a:r>
                        <a:rPr lang="es-MX" sz="1000" b="0" i="0" dirty="0">
                          <a:solidFill>
                            <a:srgbClr val="0B0B0B"/>
                          </a:solidFill>
                          <a:effectLst/>
                          <a:latin typeface="Aptos" panose="020B0004020202020204" pitchFamily="34" charset="0"/>
                        </a:rPr>
                        <a:t>Control granulométrico.</a:t>
                      </a:r>
                    </a:p>
                    <a:p>
                      <a:pPr marL="171450" indent="-171450" algn="just" rtl="0">
                        <a:buFont typeface="Arial" panose="020B0604020202020204" pitchFamily="34" charset="0"/>
                        <a:buChar char="•"/>
                      </a:pPr>
                      <a:r>
                        <a:rPr lang="es-MX" sz="1000" b="0" i="0" dirty="0">
                          <a:solidFill>
                            <a:srgbClr val="0B0B0B"/>
                          </a:solidFill>
                          <a:effectLst/>
                          <a:latin typeface="Aptos" panose="020B0004020202020204" pitchFamily="34" charset="0"/>
                        </a:rPr>
                        <a:t>Certificación </a:t>
                      </a:r>
                      <a:r>
                        <a:rPr lang="es-MX" sz="1000" b="0" i="0" dirty="0" err="1">
                          <a:solidFill>
                            <a:srgbClr val="0B0B0B"/>
                          </a:solidFill>
                          <a:effectLst/>
                          <a:latin typeface="Aptos" panose="020B0004020202020204" pitchFamily="34" charset="0"/>
                        </a:rPr>
                        <a:t>ENplus</a:t>
                      </a:r>
                      <a:r>
                        <a:rPr lang="es-MX" sz="1000" b="0" i="0" dirty="0">
                          <a:solidFill>
                            <a:srgbClr val="0B0B0B"/>
                          </a:solidFill>
                          <a:effectLst/>
                          <a:latin typeface="Aptos" panose="020B0004020202020204" pitchFamily="34" charset="0"/>
                        </a:rPr>
                        <a:t>.</a:t>
                      </a:r>
                    </a:p>
                    <a:p>
                      <a:pPr marL="171450" indent="-171450" algn="just" rtl="0">
                        <a:buFont typeface="Arial" panose="020B0604020202020204" pitchFamily="34" charset="0"/>
                        <a:buChar char="•"/>
                      </a:pPr>
                      <a:r>
                        <a:rPr lang="es-MX" sz="1000" b="0" i="0" dirty="0">
                          <a:solidFill>
                            <a:srgbClr val="0B0B0B"/>
                          </a:solidFill>
                          <a:effectLst/>
                          <a:latin typeface="Aptos" panose="020B0004020202020204" pitchFamily="34" charset="0"/>
                        </a:rPr>
                        <a:t>Mantenimiento básico.</a:t>
                      </a:r>
                    </a:p>
                    <a:p>
                      <a:pPr marL="171450" indent="-171450" algn="just" rtl="0">
                        <a:buFont typeface="Arial" panose="020B0604020202020204" pitchFamily="34" charset="0"/>
                        <a:buChar char="•"/>
                      </a:pPr>
                      <a:r>
                        <a:rPr lang="es-MX" sz="1000" b="0" i="0" dirty="0">
                          <a:solidFill>
                            <a:srgbClr val="0B0B0B"/>
                          </a:solidFill>
                          <a:effectLst/>
                          <a:latin typeface="Aptos" panose="020B0004020202020204" pitchFamily="34" charset="0"/>
                        </a:rPr>
                        <a:t>Controlar parámetros críticos.</a:t>
                      </a:r>
                    </a:p>
                    <a:p>
                      <a:pPr marL="171450" indent="-171450" algn="just" rtl="0">
                        <a:buFont typeface="Arial" panose="020B0604020202020204" pitchFamily="34" charset="0"/>
                        <a:buChar char="•"/>
                      </a:pPr>
                      <a:r>
                        <a:rPr lang="es-MX" sz="1000" b="0" i="0" dirty="0">
                          <a:solidFill>
                            <a:srgbClr val="0B0B0B"/>
                          </a:solidFill>
                          <a:effectLst/>
                          <a:latin typeface="Aptos" panose="020B0004020202020204" pitchFamily="34" charset="0"/>
                        </a:rPr>
                        <a:t>Identificar desviaciones de calidad.</a:t>
                      </a:r>
                    </a:p>
                    <a:p>
                      <a:pPr marL="171450" indent="-171450" algn="just" rtl="0">
                        <a:buFont typeface="Arial" panose="020B0604020202020204" pitchFamily="34" charset="0"/>
                        <a:buChar char="•"/>
                      </a:pPr>
                      <a:r>
                        <a:rPr lang="es-MX" sz="1000" b="0" i="0" dirty="0">
                          <a:solidFill>
                            <a:srgbClr val="0B0B0B"/>
                          </a:solidFill>
                          <a:effectLst/>
                          <a:latin typeface="Aptos" panose="020B0004020202020204" pitchFamily="34" charset="0"/>
                        </a:rPr>
                        <a:t>Realizar mantenimiento preventivo básico.</a:t>
                      </a:r>
                    </a:p>
                  </a:txBody>
                  <a:tcPr>
                    <a:solidFill>
                      <a:schemeClr val="bg1">
                        <a:lumMod val="95000"/>
                      </a:schemeClr>
                    </a:solidFill>
                  </a:tcPr>
                </a:tc>
                <a:extLst>
                  <a:ext uri="{0D108BD9-81ED-4DB2-BD59-A6C34878D82A}">
                    <a16:rowId xmlns:a16="http://schemas.microsoft.com/office/drawing/2014/main" val="1996057597"/>
                  </a:ext>
                </a:extLst>
              </a:tr>
              <a:tr h="370840">
                <a:tc>
                  <a:txBody>
                    <a:bodyPr/>
                    <a:lstStyle/>
                    <a:p>
                      <a:pPr algn="just" rtl="0">
                        <a:buNone/>
                      </a:pPr>
                      <a:r>
                        <a:rPr lang="es-CL" sz="1400" b="1" i="0" dirty="0">
                          <a:solidFill>
                            <a:srgbClr val="0B0B0B"/>
                          </a:solidFill>
                          <a:effectLst/>
                          <a:latin typeface="Aptos" panose="020B0004020202020204" pitchFamily="34" charset="0"/>
                        </a:rPr>
                        <a:t>4. </a:t>
                      </a:r>
                      <a:r>
                        <a:rPr lang="es-MX" sz="1400" b="1" i="0" dirty="0">
                          <a:solidFill>
                            <a:srgbClr val="0B0B0B"/>
                          </a:solidFill>
                          <a:effectLst/>
                          <a:latin typeface="Aptos" panose="020B0004020202020204" pitchFamily="34" charset="0"/>
                        </a:rPr>
                        <a:t>Producción de astillas térmicas.</a:t>
                      </a:r>
                    </a:p>
                    <a:p>
                      <a:pPr algn="just" rtl="0">
                        <a:buNone/>
                      </a:pPr>
                      <a:r>
                        <a:rPr lang="es-MX" sz="1100" b="1" i="0" dirty="0">
                          <a:solidFill>
                            <a:srgbClr val="0B0B0B"/>
                          </a:solidFill>
                          <a:effectLst/>
                          <a:latin typeface="Aptos" panose="020B0004020202020204" pitchFamily="34" charset="0"/>
                        </a:rPr>
                        <a:t>Procesos de secado de materia prima, tecnologías emergentes, procesos de monitoreo de calidad estandarización.</a:t>
                      </a:r>
                      <a:endParaRPr lang="es-CL" sz="1100" b="0" i="0" dirty="0">
                        <a:solidFill>
                          <a:srgbClr val="0B0B0B"/>
                        </a:solidFill>
                        <a:effectLst/>
                        <a:latin typeface="Aptos" panose="020B0004020202020204" pitchFamily="34" charset="0"/>
                      </a:endParaRPr>
                    </a:p>
                  </a:txBody>
                  <a:tcPr/>
                </a:tc>
                <a:extLst>
                  <a:ext uri="{0D108BD9-81ED-4DB2-BD59-A6C34878D82A}">
                    <a16:rowId xmlns:a16="http://schemas.microsoft.com/office/drawing/2014/main" val="3856570613"/>
                  </a:ext>
                </a:extLst>
              </a:tr>
              <a:tr h="206528">
                <a:tc>
                  <a:txBody>
                    <a:bodyPr/>
                    <a:lstStyle/>
                    <a:p>
                      <a:pPr marL="171450" indent="-171450" algn="just" rtl="0">
                        <a:buFont typeface="Arial" panose="020B0604020202020204" pitchFamily="34" charset="0"/>
                        <a:buChar char="•"/>
                      </a:pPr>
                      <a:r>
                        <a:rPr lang="es-MX" sz="1000" b="0" i="0" dirty="0">
                          <a:solidFill>
                            <a:srgbClr val="0B0B0B"/>
                          </a:solidFill>
                          <a:effectLst/>
                          <a:latin typeface="Aptos" panose="020B0004020202020204" pitchFamily="34" charset="0"/>
                        </a:rPr>
                        <a:t>Chipeadoras y astilladoras.</a:t>
                      </a:r>
                    </a:p>
                    <a:p>
                      <a:pPr marL="171450" indent="-171450" algn="just" rtl="0">
                        <a:buFont typeface="Arial" panose="020B0604020202020204" pitchFamily="34" charset="0"/>
                        <a:buChar char="•"/>
                      </a:pPr>
                      <a:r>
                        <a:rPr lang="es-MX" sz="1000" b="0" i="0" dirty="0">
                          <a:solidFill>
                            <a:srgbClr val="0B0B0B"/>
                          </a:solidFill>
                          <a:effectLst/>
                          <a:latin typeface="Aptos" panose="020B0004020202020204" pitchFamily="34" charset="0"/>
                        </a:rPr>
                        <a:t>Control tamaño partícula.</a:t>
                      </a:r>
                    </a:p>
                    <a:p>
                      <a:pPr marL="171450" indent="-171450" algn="just" rtl="0">
                        <a:buFont typeface="Arial" panose="020B0604020202020204" pitchFamily="34" charset="0"/>
                        <a:buChar char="•"/>
                      </a:pPr>
                      <a:r>
                        <a:rPr lang="es-MX" sz="1000" b="0" i="0" dirty="0">
                          <a:solidFill>
                            <a:srgbClr val="0B0B0B"/>
                          </a:solidFill>
                          <a:effectLst/>
                          <a:latin typeface="Aptos" panose="020B0004020202020204" pitchFamily="34" charset="0"/>
                        </a:rPr>
                        <a:t>Criterios de Clasificación.</a:t>
                      </a:r>
                    </a:p>
                    <a:p>
                      <a:pPr marL="171450" indent="-171450" algn="just" rtl="0">
                        <a:buFont typeface="Arial" panose="020B0604020202020204" pitchFamily="34" charset="0"/>
                        <a:buChar char="•"/>
                      </a:pPr>
                      <a:r>
                        <a:rPr lang="es-MX" sz="1000" b="0" i="0" dirty="0">
                          <a:solidFill>
                            <a:srgbClr val="0B0B0B"/>
                          </a:solidFill>
                          <a:effectLst/>
                          <a:latin typeface="Aptos" panose="020B0004020202020204" pitchFamily="34" charset="0"/>
                        </a:rPr>
                        <a:t>Logística y almacenamiento.</a:t>
                      </a:r>
                    </a:p>
                    <a:p>
                      <a:pPr marL="171450" indent="-171450" algn="just" rtl="0">
                        <a:buFont typeface="Arial" panose="020B0604020202020204" pitchFamily="34" charset="0"/>
                        <a:buChar char="•"/>
                      </a:pPr>
                      <a:r>
                        <a:rPr lang="es-MX" sz="1000" b="0" i="0" dirty="0">
                          <a:solidFill>
                            <a:srgbClr val="0B0B0B"/>
                          </a:solidFill>
                          <a:effectLst/>
                          <a:latin typeface="Aptos" panose="020B0004020202020204" pitchFamily="34" charset="0"/>
                        </a:rPr>
                        <a:t>Seguridad operativa.</a:t>
                      </a:r>
                    </a:p>
                  </a:txBody>
                  <a:tcPr>
                    <a:solidFill>
                      <a:schemeClr val="bg1">
                        <a:lumMod val="95000"/>
                      </a:schemeClr>
                    </a:solidFill>
                  </a:tcPr>
                </a:tc>
                <a:extLst>
                  <a:ext uri="{0D108BD9-81ED-4DB2-BD59-A6C34878D82A}">
                    <a16:rowId xmlns:a16="http://schemas.microsoft.com/office/drawing/2014/main" val="2128511472"/>
                  </a:ext>
                </a:extLst>
              </a:tr>
            </a:tbl>
          </a:graphicData>
        </a:graphic>
      </p:graphicFrame>
      <p:sp>
        <p:nvSpPr>
          <p:cNvPr id="18" name="Google Shape;74;p9">
            <a:extLst>
              <a:ext uri="{FF2B5EF4-FFF2-40B4-BE49-F238E27FC236}">
                <a16:creationId xmlns:a16="http://schemas.microsoft.com/office/drawing/2014/main" id="{21231A09-ACA3-D0AE-9520-468797C9B2E2}"/>
              </a:ext>
            </a:extLst>
          </p:cNvPr>
          <p:cNvSpPr/>
          <p:nvPr/>
        </p:nvSpPr>
        <p:spPr>
          <a:xfrm>
            <a:off x="0" y="10402665"/>
            <a:ext cx="7559675" cy="305347"/>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ptos" panose="020B0004020202020204" pitchFamily="34" charset="0"/>
              <a:sym typeface="Arial"/>
            </a:endParaRPr>
          </a:p>
        </p:txBody>
      </p:sp>
    </p:spTree>
    <p:extLst>
      <p:ext uri="{BB962C8B-B14F-4D97-AF65-F5344CB8AC3E}">
        <p14:creationId xmlns:p14="http://schemas.microsoft.com/office/powerpoint/2010/main" val="9306265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8">
          <a:extLst>
            <a:ext uri="{FF2B5EF4-FFF2-40B4-BE49-F238E27FC236}">
              <a16:creationId xmlns:a16="http://schemas.microsoft.com/office/drawing/2014/main" id="{129C0F67-9D67-C719-7803-3BD7F147CA74}"/>
            </a:ext>
          </a:extLst>
        </p:cNvPr>
        <p:cNvGrpSpPr/>
        <p:nvPr/>
      </p:nvGrpSpPr>
      <p:grpSpPr>
        <a:xfrm>
          <a:off x="0" y="0"/>
          <a:ext cx="0" cy="0"/>
          <a:chOff x="0" y="0"/>
          <a:chExt cx="0" cy="0"/>
        </a:xfrm>
      </p:grpSpPr>
      <p:sp>
        <p:nvSpPr>
          <p:cNvPr id="119" name="Google Shape;119;p6">
            <a:extLst>
              <a:ext uri="{FF2B5EF4-FFF2-40B4-BE49-F238E27FC236}">
                <a16:creationId xmlns:a16="http://schemas.microsoft.com/office/drawing/2014/main" id="{9D938586-27D3-F30F-E7AA-C01E5182FB9E}"/>
              </a:ext>
            </a:extLst>
          </p:cNvPr>
          <p:cNvSpPr txBox="1">
            <a:spLocks noGrp="1"/>
          </p:cNvSpPr>
          <p:nvPr>
            <p:ph type="title"/>
          </p:nvPr>
        </p:nvSpPr>
        <p:spPr>
          <a:xfrm>
            <a:off x="1904974" y="393880"/>
            <a:ext cx="3749725" cy="894900"/>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2800"/>
              <a:buNone/>
            </a:pPr>
            <a:r>
              <a:rPr lang="es-MX" sz="2000" b="1">
                <a:solidFill>
                  <a:schemeClr val="lt1"/>
                </a:solidFill>
                <a:latin typeface="Aptos" panose="020B0004020202020204" pitchFamily="34" charset="0"/>
                <a:ea typeface="Calibri"/>
                <a:cs typeface="Calibri"/>
                <a:sym typeface="Calibri"/>
              </a:rPr>
              <a:t>¿Qué vas a aprender?</a:t>
            </a:r>
            <a:endParaRPr sz="2000" b="1">
              <a:solidFill>
                <a:schemeClr val="lt1"/>
              </a:solidFill>
              <a:latin typeface="Aptos" panose="020B0004020202020204" pitchFamily="34" charset="0"/>
              <a:ea typeface="Calibri"/>
              <a:cs typeface="Calibri"/>
              <a:sym typeface="Calibri"/>
            </a:endParaRPr>
          </a:p>
          <a:p>
            <a:pPr marL="0" lvl="0" indent="0" algn="ctr" rtl="0">
              <a:lnSpc>
                <a:spcPct val="100000"/>
              </a:lnSpc>
              <a:spcBef>
                <a:spcPts val="0"/>
              </a:spcBef>
              <a:spcAft>
                <a:spcPts val="0"/>
              </a:spcAft>
              <a:buSzPts val="2800"/>
              <a:buNone/>
            </a:pPr>
            <a:r>
              <a:rPr lang="es-MX" sz="2000">
                <a:solidFill>
                  <a:schemeClr val="lt1"/>
                </a:solidFill>
                <a:latin typeface="Aptos" panose="020B0004020202020204" pitchFamily="34" charset="0"/>
                <a:ea typeface="Calibri"/>
                <a:cs typeface="Calibri"/>
                <a:sym typeface="Calibri"/>
              </a:rPr>
              <a:t>Dale un vistazo al contenido:</a:t>
            </a:r>
            <a:endParaRPr sz="2000">
              <a:solidFill>
                <a:schemeClr val="lt1"/>
              </a:solidFill>
              <a:latin typeface="Aptos" panose="020B0004020202020204" pitchFamily="34" charset="0"/>
              <a:ea typeface="Calibri"/>
              <a:cs typeface="Calibri"/>
              <a:sym typeface="Calibri"/>
            </a:endParaRPr>
          </a:p>
        </p:txBody>
      </p:sp>
      <p:sp>
        <p:nvSpPr>
          <p:cNvPr id="125" name="Google Shape;125;p6">
            <a:extLst>
              <a:ext uri="{FF2B5EF4-FFF2-40B4-BE49-F238E27FC236}">
                <a16:creationId xmlns:a16="http://schemas.microsoft.com/office/drawing/2014/main" id="{F92DFEC8-081B-908F-DCA8-9E299A8C2266}"/>
              </a:ext>
            </a:extLst>
          </p:cNvPr>
          <p:cNvSpPr txBox="1"/>
          <p:nvPr/>
        </p:nvSpPr>
        <p:spPr>
          <a:xfrm>
            <a:off x="1196696" y="258466"/>
            <a:ext cx="3132617" cy="792353"/>
          </a:xfrm>
          <a:prstGeom prst="rect">
            <a:avLst/>
          </a:prstGeom>
          <a:noFill/>
          <a:ln>
            <a:noFill/>
          </a:ln>
        </p:spPr>
        <p:txBody>
          <a:bodyPr spcFirstLastPara="1" wrap="square" lIns="91425" tIns="45700" rIns="91425" bIns="45700" anchor="t" anchorCtr="0">
            <a:normAutofit fontScale="70000" lnSpcReduction="20000"/>
          </a:bodyPr>
          <a:lstStyle/>
          <a:p>
            <a:pPr marL="0" marR="0" lvl="0" indent="0" algn="l" rtl="0">
              <a:lnSpc>
                <a:spcPct val="100000"/>
              </a:lnSpc>
              <a:spcBef>
                <a:spcPts val="0"/>
              </a:spcBef>
              <a:spcAft>
                <a:spcPts val="0"/>
              </a:spcAft>
              <a:buClr>
                <a:srgbClr val="000000"/>
              </a:buClr>
              <a:buSzPct val="100000"/>
              <a:buFont typeface="Arial"/>
              <a:buNone/>
            </a:pPr>
            <a:r>
              <a:rPr lang="es-MX" sz="3200" b="0" i="0" u="none" strike="noStrike" cap="none" dirty="0">
                <a:solidFill>
                  <a:srgbClr val="221E7C"/>
                </a:solidFill>
                <a:latin typeface="Aptos" panose="020B0004020202020204" pitchFamily="34" charset="0"/>
                <a:ea typeface="Calibri"/>
                <a:cs typeface="Calibri"/>
                <a:sym typeface="Calibri"/>
              </a:rPr>
              <a:t>Contenidos del</a:t>
            </a:r>
            <a:endParaRPr dirty="0">
              <a:latin typeface="Aptos" panose="020B0004020202020204" pitchFamily="34" charset="0"/>
            </a:endParaRPr>
          </a:p>
          <a:p>
            <a:pPr marL="0" marR="0" lvl="0" indent="0" algn="l" rtl="0">
              <a:lnSpc>
                <a:spcPct val="100000"/>
              </a:lnSpc>
              <a:spcBef>
                <a:spcPts val="0"/>
              </a:spcBef>
              <a:spcAft>
                <a:spcPts val="0"/>
              </a:spcAft>
              <a:buClr>
                <a:srgbClr val="000000"/>
              </a:buClr>
              <a:buSzPct val="100000"/>
              <a:buFont typeface="Arial"/>
              <a:buNone/>
            </a:pPr>
            <a:r>
              <a:rPr lang="es-MX" sz="4400" b="1" i="0" u="none" strike="noStrike" cap="none" dirty="0">
                <a:solidFill>
                  <a:srgbClr val="221E7C"/>
                </a:solidFill>
                <a:latin typeface="Aptos" panose="020B0004020202020204" pitchFamily="34" charset="0"/>
                <a:ea typeface="Calibri"/>
                <a:cs typeface="Calibri"/>
                <a:sym typeface="Calibri"/>
              </a:rPr>
              <a:t>Diplomado</a:t>
            </a:r>
            <a:endParaRPr sz="4400" b="1" i="0" u="none" strike="noStrike" cap="none" dirty="0">
              <a:solidFill>
                <a:srgbClr val="221E7C"/>
              </a:solidFill>
              <a:latin typeface="Aptos" panose="020B0004020202020204" pitchFamily="34" charset="0"/>
              <a:ea typeface="Calibri"/>
              <a:cs typeface="Calibri"/>
              <a:sym typeface="Calibri"/>
            </a:endParaRPr>
          </a:p>
        </p:txBody>
      </p:sp>
      <p:cxnSp>
        <p:nvCxnSpPr>
          <p:cNvPr id="126" name="Google Shape;126;p6">
            <a:extLst>
              <a:ext uri="{FF2B5EF4-FFF2-40B4-BE49-F238E27FC236}">
                <a16:creationId xmlns:a16="http://schemas.microsoft.com/office/drawing/2014/main" id="{7E7FF292-6E08-FFDA-8B65-45F0B29C7A2F}"/>
              </a:ext>
            </a:extLst>
          </p:cNvPr>
          <p:cNvCxnSpPr>
            <a:cxnSpLocks/>
          </p:cNvCxnSpPr>
          <p:nvPr/>
        </p:nvCxnSpPr>
        <p:spPr>
          <a:xfrm>
            <a:off x="1196696" y="1081991"/>
            <a:ext cx="1862465" cy="0"/>
          </a:xfrm>
          <a:prstGeom prst="straightConnector1">
            <a:avLst/>
          </a:prstGeom>
          <a:noFill/>
          <a:ln w="31750" cap="flat" cmpd="sng">
            <a:solidFill>
              <a:srgbClr val="221E7C"/>
            </a:solidFill>
            <a:prstDash val="solid"/>
            <a:round/>
            <a:headEnd type="none" w="sm" len="sm"/>
            <a:tailEnd type="none" w="sm" len="sm"/>
          </a:ln>
        </p:spPr>
      </p:cxnSp>
      <p:pic>
        <p:nvPicPr>
          <p:cNvPr id="127" name="Google Shape;127;p6" descr="Círculo&#10;&#10;Descripción generada automáticamente">
            <a:extLst>
              <a:ext uri="{FF2B5EF4-FFF2-40B4-BE49-F238E27FC236}">
                <a16:creationId xmlns:a16="http://schemas.microsoft.com/office/drawing/2014/main" id="{0DBFEFBB-D9ED-5242-7C3E-72CF95F8ECB5}"/>
              </a:ext>
            </a:extLst>
          </p:cNvPr>
          <p:cNvPicPr preferRelativeResize="0"/>
          <p:nvPr/>
        </p:nvPicPr>
        <p:blipFill rotWithShape="1">
          <a:blip r:embed="rId3">
            <a:alphaModFix/>
          </a:blip>
          <a:srcRect/>
          <a:stretch/>
        </p:blipFill>
        <p:spPr>
          <a:xfrm>
            <a:off x="293994" y="263607"/>
            <a:ext cx="678155" cy="723856"/>
          </a:xfrm>
          <a:prstGeom prst="rect">
            <a:avLst/>
          </a:prstGeom>
          <a:noFill/>
          <a:ln>
            <a:noFill/>
          </a:ln>
        </p:spPr>
      </p:pic>
      <p:pic>
        <p:nvPicPr>
          <p:cNvPr id="4" name="Imagen 3" descr="Logotipo&#10;&#10;Descripción generada automáticamente">
            <a:extLst>
              <a:ext uri="{FF2B5EF4-FFF2-40B4-BE49-F238E27FC236}">
                <a16:creationId xmlns:a16="http://schemas.microsoft.com/office/drawing/2014/main" id="{6BE9439E-A56A-EB11-3CE2-CA1849030129}"/>
              </a:ext>
            </a:extLst>
          </p:cNvPr>
          <p:cNvPicPr>
            <a:picLocks noChangeAspect="1"/>
          </p:cNvPicPr>
          <p:nvPr/>
        </p:nvPicPr>
        <p:blipFill>
          <a:blip r:embed="rId4"/>
          <a:stretch>
            <a:fillRect/>
          </a:stretch>
        </p:blipFill>
        <p:spPr>
          <a:xfrm>
            <a:off x="5494227" y="170042"/>
            <a:ext cx="1730897" cy="983666"/>
          </a:xfrm>
          <a:prstGeom prst="rect">
            <a:avLst/>
          </a:prstGeom>
        </p:spPr>
      </p:pic>
      <p:sp>
        <p:nvSpPr>
          <p:cNvPr id="9" name="Google Shape;74;p9">
            <a:extLst>
              <a:ext uri="{FF2B5EF4-FFF2-40B4-BE49-F238E27FC236}">
                <a16:creationId xmlns:a16="http://schemas.microsoft.com/office/drawing/2014/main" id="{CD469FFD-3F0F-BD31-7577-41286934D8EE}"/>
              </a:ext>
            </a:extLst>
          </p:cNvPr>
          <p:cNvSpPr/>
          <p:nvPr/>
        </p:nvSpPr>
        <p:spPr>
          <a:xfrm>
            <a:off x="0" y="10402665"/>
            <a:ext cx="7559675" cy="305347"/>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ptos" panose="020B0004020202020204" pitchFamily="34" charset="0"/>
              <a:sym typeface="Arial"/>
            </a:endParaRPr>
          </a:p>
        </p:txBody>
      </p:sp>
      <p:graphicFrame>
        <p:nvGraphicFramePr>
          <p:cNvPr id="5" name="Tabla 4">
            <a:extLst>
              <a:ext uri="{FF2B5EF4-FFF2-40B4-BE49-F238E27FC236}">
                <a16:creationId xmlns:a16="http://schemas.microsoft.com/office/drawing/2014/main" id="{E9F993F5-1B02-FEBA-0051-4833B8178C60}"/>
              </a:ext>
            </a:extLst>
          </p:cNvPr>
          <p:cNvGraphicFramePr>
            <a:graphicFrameLocks noGrp="1"/>
          </p:cNvGraphicFramePr>
          <p:nvPr>
            <p:extLst>
              <p:ext uri="{D42A27DB-BD31-4B8C-83A1-F6EECF244321}">
                <p14:modId xmlns:p14="http://schemas.microsoft.com/office/powerpoint/2010/main" val="1695472228"/>
              </p:ext>
            </p:extLst>
          </p:nvPr>
        </p:nvGraphicFramePr>
        <p:xfrm>
          <a:off x="334547" y="1319952"/>
          <a:ext cx="6890577" cy="4135120"/>
        </p:xfrm>
        <a:graphic>
          <a:graphicData uri="http://schemas.openxmlformats.org/drawingml/2006/table">
            <a:tbl>
              <a:tblPr firstRow="1" bandRow="1">
                <a:tableStyleId>{BAB1F969-EC7D-46A8-B9D1-CE278A291466}</a:tableStyleId>
              </a:tblPr>
              <a:tblGrid>
                <a:gridCol w="6890577">
                  <a:extLst>
                    <a:ext uri="{9D8B030D-6E8A-4147-A177-3AD203B41FA5}">
                      <a16:colId xmlns:a16="http://schemas.microsoft.com/office/drawing/2014/main" val="2683615569"/>
                    </a:ext>
                  </a:extLst>
                </a:gridCol>
              </a:tblGrid>
              <a:tr h="3708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s-MX" sz="1400" b="1" dirty="0">
                          <a:latin typeface="Aptos" panose="020B0004020202020204" pitchFamily="34" charset="0"/>
                        </a:rPr>
                        <a:t>CONTENIDOS</a:t>
                      </a:r>
                      <a:endParaRPr lang="es-MX" sz="1200" dirty="0">
                        <a:latin typeface="Aptos" panose="020B0004020202020204" pitchFamily="34" charset="0"/>
                      </a:endParaRPr>
                    </a:p>
                  </a:txBody>
                  <a:tcPr>
                    <a:solidFill>
                      <a:srgbClr val="70C4D4"/>
                    </a:solidFill>
                  </a:tcPr>
                </a:tc>
                <a:extLst>
                  <a:ext uri="{0D108BD9-81ED-4DB2-BD59-A6C34878D82A}">
                    <a16:rowId xmlns:a16="http://schemas.microsoft.com/office/drawing/2014/main" val="3253976847"/>
                  </a:ext>
                </a:extLst>
              </a:tr>
              <a:tr h="251787">
                <a:tc>
                  <a:txBody>
                    <a:bodyPr/>
                    <a:lstStyle/>
                    <a:p>
                      <a:pPr marL="0" marR="0" lvl="0" indent="0" algn="just" defTabSz="914400" rtl="0" eaLnBrk="1" fontAlgn="auto" latinLnBrk="0" hangingPunct="1">
                        <a:lnSpc>
                          <a:spcPct val="100000"/>
                        </a:lnSpc>
                        <a:spcBef>
                          <a:spcPts val="0"/>
                        </a:spcBef>
                        <a:spcAft>
                          <a:spcPts val="0"/>
                        </a:spcAft>
                        <a:buClr>
                          <a:srgbClr val="000000"/>
                        </a:buClr>
                        <a:buSzTx/>
                        <a:buFont typeface="+mj-lt"/>
                        <a:buNone/>
                        <a:tabLst/>
                        <a:defRPr/>
                      </a:pPr>
                      <a:r>
                        <a:rPr lang="es-MX" sz="1400" b="1" dirty="0">
                          <a:latin typeface="Aptos" panose="020B0004020202020204" pitchFamily="34" charset="0"/>
                        </a:rPr>
                        <a:t>5. Instalación y mantención de sistemas de calefacción a biomasa.</a:t>
                      </a:r>
                    </a:p>
                    <a:p>
                      <a:pPr marL="0" marR="0" lvl="0" indent="0" algn="just" defTabSz="914400" rtl="0" eaLnBrk="1" fontAlgn="auto" latinLnBrk="0" hangingPunct="1">
                        <a:lnSpc>
                          <a:spcPct val="100000"/>
                        </a:lnSpc>
                        <a:spcBef>
                          <a:spcPts val="0"/>
                        </a:spcBef>
                        <a:spcAft>
                          <a:spcPts val="0"/>
                        </a:spcAft>
                        <a:buClr>
                          <a:srgbClr val="000000"/>
                        </a:buClr>
                        <a:buSzTx/>
                        <a:buFont typeface="+mj-lt"/>
                        <a:buNone/>
                        <a:tabLst/>
                        <a:defRPr/>
                      </a:pPr>
                      <a:r>
                        <a:rPr lang="es-MX" sz="1100" b="1" dirty="0">
                          <a:latin typeface="Aptos" panose="020B0004020202020204" pitchFamily="34" charset="0"/>
                        </a:rPr>
                        <a:t>Tecnología asociada a procesos productivos, entrega de componentes de seguridad en procesos industriales, conocimiento electromecánico, evaluación y diagnóstico de fallas, protocolos de mantención.</a:t>
                      </a:r>
                    </a:p>
                  </a:txBody>
                  <a:tcPr/>
                </a:tc>
                <a:extLst>
                  <a:ext uri="{0D108BD9-81ED-4DB2-BD59-A6C34878D82A}">
                    <a16:rowId xmlns:a16="http://schemas.microsoft.com/office/drawing/2014/main" val="1100278978"/>
                  </a:ext>
                </a:extLst>
              </a:tr>
              <a:tr h="370840">
                <a:tc>
                  <a:txBody>
                    <a:bodyPr/>
                    <a:lstStyle/>
                    <a:p>
                      <a:pPr marL="171450" indent="-171450" algn="just" rtl="0">
                        <a:buFont typeface="Arial" panose="020B0604020202020204" pitchFamily="34" charset="0"/>
                        <a:buChar char="•"/>
                      </a:pPr>
                      <a:r>
                        <a:rPr lang="es-MX" sz="1000" b="0" i="0" dirty="0">
                          <a:solidFill>
                            <a:srgbClr val="0B0B0B"/>
                          </a:solidFill>
                          <a:effectLst/>
                          <a:latin typeface="Aptos" panose="020B0004020202020204" pitchFamily="34" charset="0"/>
                        </a:rPr>
                        <a:t>Fundamentos electromecánicos.</a:t>
                      </a:r>
                    </a:p>
                    <a:p>
                      <a:pPr marL="171450" indent="-171450" algn="just" rtl="0">
                        <a:buFont typeface="Arial" panose="020B0604020202020204" pitchFamily="34" charset="0"/>
                        <a:buChar char="•"/>
                      </a:pPr>
                      <a:r>
                        <a:rPr lang="es-MX" sz="1000" b="0" i="0" dirty="0">
                          <a:solidFill>
                            <a:srgbClr val="0B0B0B"/>
                          </a:solidFill>
                          <a:effectLst/>
                          <a:latin typeface="Aptos" panose="020B0004020202020204" pitchFamily="34" charset="0"/>
                        </a:rPr>
                        <a:t>Circuitos eléctricos básicos. </a:t>
                      </a:r>
                    </a:p>
                    <a:p>
                      <a:pPr marL="171450" indent="-171450" algn="just" rtl="0">
                        <a:buFont typeface="Arial" panose="020B0604020202020204" pitchFamily="34" charset="0"/>
                        <a:buChar char="•"/>
                      </a:pPr>
                      <a:r>
                        <a:rPr lang="es-MX" sz="1000" b="0" i="0" dirty="0">
                          <a:solidFill>
                            <a:srgbClr val="0B0B0B"/>
                          </a:solidFill>
                          <a:effectLst/>
                          <a:latin typeface="Aptos" panose="020B0004020202020204" pitchFamily="34" charset="0"/>
                        </a:rPr>
                        <a:t>Diagnóstico de fallas.</a:t>
                      </a:r>
                    </a:p>
                    <a:p>
                      <a:pPr marL="171450" indent="-171450" algn="just" rtl="0">
                        <a:buFont typeface="Arial" panose="020B0604020202020204" pitchFamily="34" charset="0"/>
                        <a:buChar char="•"/>
                      </a:pPr>
                      <a:r>
                        <a:rPr lang="es-MX" sz="1000" b="0" i="0" dirty="0">
                          <a:solidFill>
                            <a:srgbClr val="0B0B0B"/>
                          </a:solidFill>
                          <a:effectLst/>
                          <a:latin typeface="Aptos" panose="020B0004020202020204" pitchFamily="34" charset="0"/>
                        </a:rPr>
                        <a:t>Seguridad en instalación.</a:t>
                      </a:r>
                    </a:p>
                    <a:p>
                      <a:pPr marL="171450" indent="-171450" algn="just" rtl="0">
                        <a:buFont typeface="Arial" panose="020B0604020202020204" pitchFamily="34" charset="0"/>
                        <a:buChar char="•"/>
                      </a:pPr>
                      <a:r>
                        <a:rPr lang="es-MX" sz="1000" b="0" i="0" dirty="0">
                          <a:solidFill>
                            <a:srgbClr val="0B0B0B"/>
                          </a:solidFill>
                          <a:effectLst/>
                          <a:latin typeface="Aptos" panose="020B0004020202020204" pitchFamily="34" charset="0"/>
                        </a:rPr>
                        <a:t>Protocolos de mantenimiento.</a:t>
                      </a:r>
                    </a:p>
                    <a:p>
                      <a:pPr marL="171450" indent="-171450" algn="just" rtl="0">
                        <a:buFont typeface="Arial" panose="020B0604020202020204" pitchFamily="34" charset="0"/>
                        <a:buChar char="•"/>
                      </a:pPr>
                      <a:r>
                        <a:rPr lang="es-MX" sz="1000" b="0" i="0" dirty="0">
                          <a:solidFill>
                            <a:srgbClr val="0B0B0B"/>
                          </a:solidFill>
                          <a:effectLst/>
                          <a:latin typeface="Aptos" panose="020B0004020202020204" pitchFamily="34" charset="0"/>
                        </a:rPr>
                        <a:t>Eficiencia térmica.</a:t>
                      </a:r>
                    </a:p>
                    <a:p>
                      <a:pPr marL="171450" indent="-171450" algn="just" rtl="0">
                        <a:buFont typeface="Arial" panose="020B0604020202020204" pitchFamily="34" charset="0"/>
                        <a:buChar char="•"/>
                      </a:pPr>
                      <a:r>
                        <a:rPr lang="es-MX" sz="1000" b="0" i="0" dirty="0">
                          <a:solidFill>
                            <a:srgbClr val="0B0B0B"/>
                          </a:solidFill>
                          <a:effectLst/>
                          <a:latin typeface="Aptos" panose="020B0004020202020204" pitchFamily="34" charset="0"/>
                        </a:rPr>
                        <a:t>Aplicar protocolos de mantención preventivo</a:t>
                      </a:r>
                    </a:p>
                  </a:txBody>
                  <a:tcPr>
                    <a:solidFill>
                      <a:schemeClr val="bg1">
                        <a:lumMod val="95000"/>
                      </a:schemeClr>
                    </a:solidFill>
                  </a:tcPr>
                </a:tc>
                <a:extLst>
                  <a:ext uri="{0D108BD9-81ED-4DB2-BD59-A6C34878D82A}">
                    <a16:rowId xmlns:a16="http://schemas.microsoft.com/office/drawing/2014/main" val="1211158480"/>
                  </a:ext>
                </a:extLst>
              </a:tr>
              <a:tr h="370840">
                <a:tc>
                  <a:txBody>
                    <a:bodyPr/>
                    <a:lstStyle/>
                    <a:p>
                      <a:pPr marL="0" marR="0" lvl="0" indent="0" algn="just" defTabSz="914400" rtl="0" eaLnBrk="1" fontAlgn="auto" latinLnBrk="0" hangingPunct="1">
                        <a:lnSpc>
                          <a:spcPct val="100000"/>
                        </a:lnSpc>
                        <a:spcBef>
                          <a:spcPts val="0"/>
                        </a:spcBef>
                        <a:spcAft>
                          <a:spcPts val="0"/>
                        </a:spcAft>
                        <a:buClr>
                          <a:srgbClr val="000000"/>
                        </a:buClr>
                        <a:buSzTx/>
                        <a:buFont typeface="+mj-lt"/>
                        <a:buNone/>
                        <a:tabLst/>
                        <a:defRPr/>
                      </a:pPr>
                      <a:r>
                        <a:rPr lang="es-MX" sz="1400" b="1" dirty="0">
                          <a:latin typeface="Aptos" panose="020B0004020202020204" pitchFamily="34" charset="0"/>
                        </a:rPr>
                        <a:t>6. Gestión Productiva, Calidad e Innovación Tecnológica.</a:t>
                      </a:r>
                    </a:p>
                    <a:p>
                      <a:pPr marL="0" marR="0" lvl="0" indent="0" algn="just" defTabSz="914400" rtl="0" eaLnBrk="1" fontAlgn="auto" latinLnBrk="0" hangingPunct="1">
                        <a:lnSpc>
                          <a:spcPct val="100000"/>
                        </a:lnSpc>
                        <a:spcBef>
                          <a:spcPts val="0"/>
                        </a:spcBef>
                        <a:spcAft>
                          <a:spcPts val="0"/>
                        </a:spcAft>
                        <a:buClr>
                          <a:srgbClr val="000000"/>
                        </a:buClr>
                        <a:buSzTx/>
                        <a:buFont typeface="+mj-lt"/>
                        <a:buNone/>
                        <a:tabLst/>
                        <a:defRPr/>
                      </a:pPr>
                      <a:r>
                        <a:rPr lang="es-MX" sz="1100" b="1" dirty="0">
                          <a:latin typeface="Aptos" panose="020B0004020202020204" pitchFamily="34" charset="0"/>
                        </a:rPr>
                        <a:t>Elaboración de Indicadores, estimación de costos, incorporación de innovación en procesos productivos, digitalización básica y modelos de trazabilidad.</a:t>
                      </a:r>
                      <a:endParaRPr lang="es-MX" sz="1100" dirty="0">
                        <a:latin typeface="Aptos" panose="020B0004020202020204" pitchFamily="34" charset="0"/>
                      </a:endParaRPr>
                    </a:p>
                  </a:txBody>
                  <a:tcPr/>
                </a:tc>
                <a:extLst>
                  <a:ext uri="{0D108BD9-81ED-4DB2-BD59-A6C34878D82A}">
                    <a16:rowId xmlns:a16="http://schemas.microsoft.com/office/drawing/2014/main" val="3923434029"/>
                  </a:ext>
                </a:extLst>
              </a:tr>
              <a:tr h="370840">
                <a:tc>
                  <a:txBody>
                    <a:bodyPr/>
                    <a:lstStyle/>
                    <a:p>
                      <a:pPr marL="171450" indent="-171450" algn="just" rtl="0">
                        <a:buFont typeface="Arial" panose="020B0604020202020204" pitchFamily="34" charset="0"/>
                        <a:buChar char="•"/>
                      </a:pPr>
                      <a:r>
                        <a:rPr lang="es-MX" sz="1000" b="0" i="0" dirty="0">
                          <a:solidFill>
                            <a:srgbClr val="0B0B0B"/>
                          </a:solidFill>
                          <a:effectLst/>
                          <a:latin typeface="Aptos" panose="020B0004020202020204" pitchFamily="34" charset="0"/>
                        </a:rPr>
                        <a:t>Indicadores productivos.</a:t>
                      </a:r>
                    </a:p>
                    <a:p>
                      <a:pPr marL="171450" indent="-171450" algn="just" rtl="0">
                        <a:buFont typeface="Arial" panose="020B0604020202020204" pitchFamily="34" charset="0"/>
                        <a:buChar char="•"/>
                      </a:pPr>
                      <a:r>
                        <a:rPr lang="es-MX" sz="1000" b="0" i="0" dirty="0">
                          <a:solidFill>
                            <a:srgbClr val="0B0B0B"/>
                          </a:solidFill>
                          <a:effectLst/>
                          <a:latin typeface="Aptos" panose="020B0004020202020204" pitchFamily="34" charset="0"/>
                        </a:rPr>
                        <a:t>Costos producción pellet/leña.</a:t>
                      </a:r>
                    </a:p>
                    <a:p>
                      <a:pPr marL="171450" indent="-171450" algn="just" rtl="0">
                        <a:buFont typeface="Arial" panose="020B0604020202020204" pitchFamily="34" charset="0"/>
                        <a:buChar char="•"/>
                      </a:pPr>
                      <a:r>
                        <a:rPr lang="es-MX" sz="1000" b="0" i="0" dirty="0">
                          <a:solidFill>
                            <a:srgbClr val="0B0B0B"/>
                          </a:solidFill>
                          <a:effectLst/>
                          <a:latin typeface="Aptos" panose="020B0004020202020204" pitchFamily="34" charset="0"/>
                        </a:rPr>
                        <a:t>Gestión inventarios.</a:t>
                      </a:r>
                    </a:p>
                    <a:p>
                      <a:pPr marL="171450" indent="-171450" algn="just" rtl="0">
                        <a:buFont typeface="Arial" panose="020B0604020202020204" pitchFamily="34" charset="0"/>
                        <a:buChar char="•"/>
                      </a:pPr>
                      <a:r>
                        <a:rPr lang="es-MX" sz="1000" b="0" i="0" dirty="0">
                          <a:solidFill>
                            <a:srgbClr val="0B0B0B"/>
                          </a:solidFill>
                          <a:effectLst/>
                          <a:latin typeface="Aptos" panose="020B0004020202020204" pitchFamily="34" charset="0"/>
                        </a:rPr>
                        <a:t>Innovación tecnológica.</a:t>
                      </a:r>
                    </a:p>
                    <a:p>
                      <a:pPr marL="171450" indent="-171450" algn="just" rtl="0">
                        <a:buFont typeface="Arial" panose="020B0604020202020204" pitchFamily="34" charset="0"/>
                        <a:buChar char="•"/>
                      </a:pPr>
                      <a:r>
                        <a:rPr lang="es-MX" sz="1000" b="0" i="0" dirty="0">
                          <a:solidFill>
                            <a:srgbClr val="0B0B0B"/>
                          </a:solidFill>
                          <a:effectLst/>
                          <a:latin typeface="Aptos" panose="020B0004020202020204" pitchFamily="34" charset="0"/>
                        </a:rPr>
                        <a:t>Modelo formación dual y vinculación sectorial. </a:t>
                      </a:r>
                    </a:p>
                    <a:p>
                      <a:pPr marL="171450" indent="-171450" algn="just" rtl="0">
                        <a:buFont typeface="Arial" panose="020B0604020202020204" pitchFamily="34" charset="0"/>
                        <a:buChar char="•"/>
                      </a:pPr>
                      <a:r>
                        <a:rPr lang="es-MX" sz="1000" b="0" i="0" dirty="0">
                          <a:solidFill>
                            <a:srgbClr val="0B0B0B"/>
                          </a:solidFill>
                          <a:effectLst/>
                          <a:latin typeface="Aptos" panose="020B0004020202020204" pitchFamily="34" charset="0"/>
                        </a:rPr>
                        <a:t>Digitalización básica.</a:t>
                      </a:r>
                    </a:p>
                    <a:p>
                      <a:pPr marL="171450" indent="-171450" algn="just" rtl="0">
                        <a:buFont typeface="Arial" panose="020B0604020202020204" pitchFamily="34" charset="0"/>
                        <a:buChar char="•"/>
                      </a:pPr>
                      <a:r>
                        <a:rPr lang="es-MX" sz="1000" b="0" i="0" dirty="0">
                          <a:solidFill>
                            <a:srgbClr val="0B0B0B"/>
                          </a:solidFill>
                          <a:effectLst/>
                          <a:latin typeface="Aptos" panose="020B0004020202020204" pitchFamily="34" charset="0"/>
                        </a:rPr>
                        <a:t>Modelos de trazabilidad..</a:t>
                      </a:r>
                    </a:p>
                  </a:txBody>
                  <a:tcPr>
                    <a:solidFill>
                      <a:schemeClr val="bg1">
                        <a:lumMod val="95000"/>
                      </a:schemeClr>
                    </a:solidFill>
                  </a:tcPr>
                </a:tc>
                <a:extLst>
                  <a:ext uri="{0D108BD9-81ED-4DB2-BD59-A6C34878D82A}">
                    <a16:rowId xmlns:a16="http://schemas.microsoft.com/office/drawing/2014/main" val="3671846752"/>
                  </a:ext>
                </a:extLst>
              </a:tr>
            </a:tbl>
          </a:graphicData>
        </a:graphic>
      </p:graphicFrame>
    </p:spTree>
    <p:extLst>
      <p:ext uri="{BB962C8B-B14F-4D97-AF65-F5344CB8AC3E}">
        <p14:creationId xmlns:p14="http://schemas.microsoft.com/office/powerpoint/2010/main" val="29798312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grpSp>
        <p:nvGrpSpPr>
          <p:cNvPr id="172" name="Google Shape;172;p27"/>
          <p:cNvGrpSpPr/>
          <p:nvPr/>
        </p:nvGrpSpPr>
        <p:grpSpPr>
          <a:xfrm>
            <a:off x="5528995" y="9578235"/>
            <a:ext cx="1382725" cy="465833"/>
            <a:chOff x="5303195" y="9882409"/>
            <a:chExt cx="1187667" cy="400119"/>
          </a:xfrm>
        </p:grpSpPr>
        <p:pic>
          <p:nvPicPr>
            <p:cNvPr id="173" name="Google Shape;173;p27" descr="Patrón de fondo&#10;&#10;Descripción generada automáticamente"/>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rot="10800000">
              <a:off x="6228109" y="9882409"/>
              <a:ext cx="262753" cy="400119"/>
            </a:xfrm>
            <a:prstGeom prst="rect">
              <a:avLst/>
            </a:prstGeom>
            <a:noFill/>
            <a:ln>
              <a:noFill/>
            </a:ln>
          </p:spPr>
        </p:pic>
        <p:pic>
          <p:nvPicPr>
            <p:cNvPr id="174" name="Google Shape;174;p27" descr="Patrón de fondo&#10;&#10;Descripción generada automáticamente"/>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rot="10800000">
              <a:off x="5776930" y="9882409"/>
              <a:ext cx="262753" cy="400119"/>
            </a:xfrm>
            <a:prstGeom prst="rect">
              <a:avLst/>
            </a:prstGeom>
            <a:noFill/>
            <a:ln>
              <a:noFill/>
            </a:ln>
          </p:spPr>
        </p:pic>
        <p:pic>
          <p:nvPicPr>
            <p:cNvPr id="175" name="Google Shape;175;p27" descr="Patrón de fondo&#10;&#10;Descripción generada automáticamente"/>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rot="10800000">
              <a:off x="5303195" y="9882409"/>
              <a:ext cx="262753" cy="400119"/>
            </a:xfrm>
            <a:prstGeom prst="rect">
              <a:avLst/>
            </a:prstGeom>
            <a:noFill/>
            <a:ln>
              <a:noFill/>
            </a:ln>
          </p:spPr>
        </p:pic>
      </p:grpSp>
      <p:pic>
        <p:nvPicPr>
          <p:cNvPr id="7" name="Imagen 6" descr="Logotipo&#10;&#10;Descripción generada automáticamente">
            <a:extLst>
              <a:ext uri="{FF2B5EF4-FFF2-40B4-BE49-F238E27FC236}">
                <a16:creationId xmlns:a16="http://schemas.microsoft.com/office/drawing/2014/main" id="{A857942E-77B7-E4CE-3A74-3EF21395AAC9}"/>
              </a:ext>
            </a:extLst>
          </p:cNvPr>
          <p:cNvPicPr>
            <a:picLocks noChangeAspect="1"/>
          </p:cNvPicPr>
          <p:nvPr/>
        </p:nvPicPr>
        <p:blipFill>
          <a:blip r:embed="rId4"/>
          <a:stretch>
            <a:fillRect/>
          </a:stretch>
        </p:blipFill>
        <p:spPr>
          <a:xfrm>
            <a:off x="5368038" y="192060"/>
            <a:ext cx="1730897" cy="945517"/>
          </a:xfrm>
          <a:prstGeom prst="rect">
            <a:avLst/>
          </a:prstGeom>
        </p:spPr>
      </p:pic>
      <p:sp>
        <p:nvSpPr>
          <p:cNvPr id="4" name="CuadroTexto 3">
            <a:extLst>
              <a:ext uri="{FF2B5EF4-FFF2-40B4-BE49-F238E27FC236}">
                <a16:creationId xmlns:a16="http://schemas.microsoft.com/office/drawing/2014/main" id="{7830A0E9-79C6-C8DE-FD4F-597166905415}"/>
              </a:ext>
            </a:extLst>
          </p:cNvPr>
          <p:cNvSpPr txBox="1"/>
          <p:nvPr/>
        </p:nvSpPr>
        <p:spPr>
          <a:xfrm>
            <a:off x="469307" y="2210184"/>
            <a:ext cx="6621059" cy="5098832"/>
          </a:xfrm>
          <a:prstGeom prst="rect">
            <a:avLst/>
          </a:prstGeom>
          <a:noFill/>
        </p:spPr>
        <p:txBody>
          <a:bodyPr wrap="square">
            <a:spAutoFit/>
          </a:bodyPr>
          <a:lstStyle/>
          <a:p>
            <a:pPr algn="just"/>
            <a:r>
              <a:rPr lang="es-MX" spc="29" dirty="0">
                <a:latin typeface="Aptos" panose="020B0004020202020204" pitchFamily="34" charset="0"/>
                <a:cs typeface="Calibri"/>
              </a:rPr>
              <a:t>La iniciativa aportará en la formación de especialista en el desarrollo de biocombustibles sólidos de derivados de madera, incorporando competencias en estandarización de procesos productivos, modelos de secado de materia prima, análisis de impactos de emisiones asociadas a la calidad de los biocombustibles, estandarización de calidad a través de normativas regulatorias, mejorando la calidad y eficiencia en el uso reduciendo las emisiones atmosféricas.</a:t>
            </a:r>
          </a:p>
          <a:p>
            <a:pPr algn="just"/>
            <a:endParaRPr lang="es-MX" spc="29" dirty="0">
              <a:latin typeface="Aptos" panose="020B0004020202020204" pitchFamily="34" charset="0"/>
              <a:cs typeface="Calibri"/>
            </a:endParaRPr>
          </a:p>
          <a:p>
            <a:pPr algn="just"/>
            <a:r>
              <a:rPr lang="es-MX" spc="29" dirty="0">
                <a:latin typeface="Aptos" panose="020B0004020202020204" pitchFamily="34" charset="0"/>
                <a:cs typeface="Calibri"/>
              </a:rPr>
              <a:t>Se impartirán diversos módulos de capacitación, en donde los participantes incorporarán capacidades en procesos industriales, modelos productivos, integrando tecnologías y herramientas avanzadas permitiendo el desarrollo de los biocombustibles en concordancia con aspectos normativos y estrategias asociadas al sector.</a:t>
            </a:r>
          </a:p>
          <a:p>
            <a:pPr algn="just"/>
            <a:endParaRPr lang="es-MX" spc="29" dirty="0">
              <a:latin typeface="Aptos" panose="020B0004020202020204" pitchFamily="34" charset="0"/>
              <a:cs typeface="Calibri"/>
            </a:endParaRPr>
          </a:p>
          <a:p>
            <a:pPr algn="just"/>
            <a:r>
              <a:rPr lang="es-MX" spc="29" dirty="0">
                <a:latin typeface="Aptos" panose="020B0004020202020204" pitchFamily="34" charset="0"/>
                <a:cs typeface="Calibri"/>
              </a:rPr>
              <a:t>Las materias y contenidos se orientarán en la combinación de conocimientos teóricos y metodología que permita la aplicación de elementos prácticos en la mejora de procesos productivos, incorporando el uso de tecnologías, digitalización y automatización en modelos óptimos de producción y monitoreo de calidad de biocombustibles. </a:t>
            </a:r>
            <a:endParaRPr lang="es-MX" spc="25" dirty="0">
              <a:latin typeface="Aptos" panose="020B0004020202020204" pitchFamily="34" charset="0"/>
              <a:cs typeface="Calibri"/>
            </a:endParaRPr>
          </a:p>
          <a:p>
            <a:pPr algn="just">
              <a:spcBef>
                <a:spcPts val="58"/>
              </a:spcBef>
            </a:pPr>
            <a:endParaRPr lang="es-MX" spc="13" dirty="0">
              <a:latin typeface="Aptos" panose="020B0004020202020204" pitchFamily="34" charset="0"/>
              <a:cs typeface="Calibri"/>
            </a:endParaRPr>
          </a:p>
          <a:p>
            <a:pPr algn="just">
              <a:spcBef>
                <a:spcPts val="58"/>
              </a:spcBef>
            </a:pPr>
            <a:r>
              <a:rPr lang="es-MX" spc="13" dirty="0">
                <a:latin typeface="Aptos" panose="020B0004020202020204" pitchFamily="34" charset="0"/>
                <a:cs typeface="Calibri"/>
              </a:rPr>
              <a:t>Al</a:t>
            </a:r>
            <a:r>
              <a:rPr lang="es-MX" spc="30" dirty="0">
                <a:latin typeface="Aptos" panose="020B0004020202020204" pitchFamily="34" charset="0"/>
                <a:cs typeface="Calibri"/>
              </a:rPr>
              <a:t> </a:t>
            </a:r>
            <a:r>
              <a:rPr lang="es-MX" spc="19" dirty="0">
                <a:latin typeface="Aptos" panose="020B0004020202020204" pitchFamily="34" charset="0"/>
                <a:cs typeface="Calibri"/>
              </a:rPr>
              <a:t>finalizar</a:t>
            </a:r>
            <a:r>
              <a:rPr lang="es-MX" spc="20" dirty="0">
                <a:latin typeface="Aptos" panose="020B0004020202020204" pitchFamily="34" charset="0"/>
                <a:cs typeface="Calibri"/>
              </a:rPr>
              <a:t> </a:t>
            </a:r>
            <a:r>
              <a:rPr lang="es-MX" spc="13" dirty="0">
                <a:latin typeface="Aptos" panose="020B0004020202020204" pitchFamily="34" charset="0"/>
                <a:cs typeface="Calibri"/>
              </a:rPr>
              <a:t>de</a:t>
            </a:r>
            <a:r>
              <a:rPr lang="es-MX" spc="40" dirty="0">
                <a:latin typeface="Aptos" panose="020B0004020202020204" pitchFamily="34" charset="0"/>
                <a:cs typeface="Calibri"/>
              </a:rPr>
              <a:t> </a:t>
            </a:r>
            <a:r>
              <a:rPr lang="es-MX" spc="35" dirty="0">
                <a:latin typeface="Aptos" panose="020B0004020202020204" pitchFamily="34" charset="0"/>
                <a:cs typeface="Calibri"/>
              </a:rPr>
              <a:t>manera</a:t>
            </a:r>
            <a:r>
              <a:rPr lang="es-MX" spc="-29" dirty="0">
                <a:latin typeface="Aptos" panose="020B0004020202020204" pitchFamily="34" charset="0"/>
                <a:cs typeface="Calibri"/>
              </a:rPr>
              <a:t> </a:t>
            </a:r>
            <a:r>
              <a:rPr lang="es-MX" spc="23" dirty="0">
                <a:latin typeface="Aptos" panose="020B0004020202020204" pitchFamily="34" charset="0"/>
                <a:cs typeface="Calibri"/>
              </a:rPr>
              <a:t>exitosa</a:t>
            </a:r>
            <a:r>
              <a:rPr lang="es-MX" spc="25" dirty="0">
                <a:latin typeface="Aptos" panose="020B0004020202020204" pitchFamily="34" charset="0"/>
                <a:cs typeface="Calibri"/>
              </a:rPr>
              <a:t> </a:t>
            </a:r>
            <a:r>
              <a:rPr lang="es-MX" spc="51" dirty="0">
                <a:latin typeface="Aptos" panose="020B0004020202020204" pitchFamily="34" charset="0"/>
                <a:cs typeface="Calibri"/>
              </a:rPr>
              <a:t>el</a:t>
            </a:r>
            <a:r>
              <a:rPr lang="es-MX" spc="-48" dirty="0">
                <a:latin typeface="Aptos" panose="020B0004020202020204" pitchFamily="34" charset="0"/>
                <a:cs typeface="Calibri"/>
              </a:rPr>
              <a:t> </a:t>
            </a:r>
            <a:r>
              <a:rPr lang="es-MX" spc="24" dirty="0">
                <a:latin typeface="Aptos" panose="020B0004020202020204" pitchFamily="34" charset="0"/>
                <a:cs typeface="Calibri"/>
              </a:rPr>
              <a:t>programa</a:t>
            </a:r>
            <a:r>
              <a:rPr lang="es-MX" spc="31" dirty="0">
                <a:latin typeface="Aptos" panose="020B0004020202020204" pitchFamily="34" charset="0"/>
                <a:cs typeface="Calibri"/>
              </a:rPr>
              <a:t> </a:t>
            </a:r>
            <a:r>
              <a:rPr lang="es-MX" spc="23" dirty="0">
                <a:latin typeface="Aptos" panose="020B0004020202020204" pitchFamily="34" charset="0"/>
                <a:cs typeface="Calibri"/>
              </a:rPr>
              <a:t>formativo,</a:t>
            </a:r>
            <a:r>
              <a:rPr lang="es-MX" dirty="0">
                <a:latin typeface="Aptos" panose="020B0004020202020204" pitchFamily="34" charset="0"/>
                <a:cs typeface="Calibri"/>
              </a:rPr>
              <a:t> </a:t>
            </a:r>
            <a:r>
              <a:rPr lang="es-MX" spc="48" dirty="0">
                <a:latin typeface="Aptos" panose="020B0004020202020204" pitchFamily="34" charset="0"/>
                <a:cs typeface="Calibri"/>
              </a:rPr>
              <a:t>el</a:t>
            </a:r>
            <a:r>
              <a:rPr lang="es-MX" spc="-43" dirty="0">
                <a:latin typeface="Aptos" panose="020B0004020202020204" pitchFamily="34" charset="0"/>
                <a:cs typeface="Calibri"/>
              </a:rPr>
              <a:t> </a:t>
            </a:r>
            <a:r>
              <a:rPr lang="es-MX" spc="28" dirty="0">
                <a:latin typeface="Aptos" panose="020B0004020202020204" pitchFamily="34" charset="0"/>
                <a:cs typeface="Calibri"/>
              </a:rPr>
              <a:t>egresado</a:t>
            </a:r>
            <a:r>
              <a:rPr lang="es-MX" dirty="0">
                <a:latin typeface="Aptos" panose="020B0004020202020204" pitchFamily="34" charset="0"/>
                <a:cs typeface="Calibri"/>
              </a:rPr>
              <a:t> </a:t>
            </a:r>
            <a:r>
              <a:rPr lang="es-MX" spc="21" dirty="0">
                <a:latin typeface="Aptos" panose="020B0004020202020204" pitchFamily="34" charset="0"/>
                <a:cs typeface="Calibri"/>
              </a:rPr>
              <a:t>será</a:t>
            </a:r>
            <a:r>
              <a:rPr lang="es-MX" spc="27" dirty="0">
                <a:latin typeface="Aptos" panose="020B0004020202020204" pitchFamily="34" charset="0"/>
                <a:cs typeface="Calibri"/>
              </a:rPr>
              <a:t> </a:t>
            </a:r>
            <a:r>
              <a:rPr lang="es-MX" spc="22" dirty="0">
                <a:latin typeface="Aptos" panose="020B0004020202020204" pitchFamily="34" charset="0"/>
                <a:cs typeface="Calibri"/>
              </a:rPr>
              <a:t>capaz</a:t>
            </a:r>
            <a:r>
              <a:rPr lang="es-MX" spc="20" dirty="0">
                <a:latin typeface="Aptos" panose="020B0004020202020204" pitchFamily="34" charset="0"/>
                <a:cs typeface="Calibri"/>
              </a:rPr>
              <a:t> </a:t>
            </a:r>
            <a:r>
              <a:rPr lang="es-MX" spc="30" dirty="0">
                <a:latin typeface="Aptos" panose="020B0004020202020204" pitchFamily="34" charset="0"/>
                <a:cs typeface="Calibri"/>
              </a:rPr>
              <a:t>de:</a:t>
            </a:r>
          </a:p>
          <a:p>
            <a:pPr algn="just">
              <a:spcBef>
                <a:spcPts val="58"/>
              </a:spcBef>
            </a:pPr>
            <a:endParaRPr lang="es-MX" b="1" i="1" spc="30" dirty="0">
              <a:latin typeface="Aptos" panose="020B0004020202020204" pitchFamily="34" charset="0"/>
              <a:cs typeface="Calibri"/>
            </a:endParaRPr>
          </a:p>
          <a:p>
            <a:pPr algn="just">
              <a:spcBef>
                <a:spcPts val="58"/>
              </a:spcBef>
            </a:pPr>
            <a:r>
              <a:rPr lang="es-MX" b="1" i="1" spc="30" dirty="0">
                <a:latin typeface="Aptos" panose="020B0004020202020204" pitchFamily="34" charset="0"/>
                <a:cs typeface="Calibri"/>
              </a:rPr>
              <a:t>(Espacio para que la Universidad defina este espacio)</a:t>
            </a:r>
          </a:p>
        </p:txBody>
      </p:sp>
      <p:sp>
        <p:nvSpPr>
          <p:cNvPr id="14" name="Google Shape;74;p9">
            <a:extLst>
              <a:ext uri="{FF2B5EF4-FFF2-40B4-BE49-F238E27FC236}">
                <a16:creationId xmlns:a16="http://schemas.microsoft.com/office/drawing/2014/main" id="{EBF300B7-51D0-203B-9876-5219F1B29FA6}"/>
              </a:ext>
            </a:extLst>
          </p:cNvPr>
          <p:cNvSpPr/>
          <p:nvPr/>
        </p:nvSpPr>
        <p:spPr>
          <a:xfrm>
            <a:off x="0" y="10402665"/>
            <a:ext cx="7559675" cy="305347"/>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ptos" panose="020B0004020202020204" pitchFamily="34" charset="0"/>
              <a:sym typeface="Arial"/>
            </a:endParaRPr>
          </a:p>
        </p:txBody>
      </p:sp>
      <p:pic>
        <p:nvPicPr>
          <p:cNvPr id="15" name="Google Shape;69;p9" descr="Imagen que contiene Forma&#10;&#10;Descripción generada automáticamente">
            <a:extLst>
              <a:ext uri="{FF2B5EF4-FFF2-40B4-BE49-F238E27FC236}">
                <a16:creationId xmlns:a16="http://schemas.microsoft.com/office/drawing/2014/main" id="{7A769615-1D51-338B-364C-C1118509615A}"/>
              </a:ext>
            </a:extLst>
          </p:cNvPr>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476824" y="1310909"/>
            <a:ext cx="656062" cy="674607"/>
          </a:xfrm>
          <a:prstGeom prst="rect">
            <a:avLst/>
          </a:prstGeom>
          <a:noFill/>
          <a:ln>
            <a:noFill/>
          </a:ln>
        </p:spPr>
      </p:pic>
      <p:sp>
        <p:nvSpPr>
          <p:cNvPr id="16" name="Google Shape;89;p4">
            <a:extLst>
              <a:ext uri="{FF2B5EF4-FFF2-40B4-BE49-F238E27FC236}">
                <a16:creationId xmlns:a16="http://schemas.microsoft.com/office/drawing/2014/main" id="{0D222E18-FB7F-4FF9-3AE5-F14F14C1ACAE}"/>
              </a:ext>
            </a:extLst>
          </p:cNvPr>
          <p:cNvSpPr txBox="1"/>
          <p:nvPr/>
        </p:nvSpPr>
        <p:spPr>
          <a:xfrm>
            <a:off x="1291212" y="1249911"/>
            <a:ext cx="4591698" cy="792353"/>
          </a:xfrm>
          <a:prstGeom prst="rect">
            <a:avLst/>
          </a:prstGeom>
          <a:noFill/>
          <a:ln>
            <a:noFill/>
          </a:ln>
        </p:spPr>
        <p:txBody>
          <a:bodyPr spcFirstLastPara="1" wrap="square" lIns="91425" tIns="45700" rIns="91425" bIns="45700" anchor="t" anchorCtr="0">
            <a:normAutofit fontScale="55000" lnSpcReduction="20000"/>
          </a:bodyPr>
          <a:lstStyle/>
          <a:p>
            <a:pPr marL="0" marR="0" lvl="0" indent="0" algn="l" rtl="0">
              <a:lnSpc>
                <a:spcPct val="100000"/>
              </a:lnSpc>
              <a:spcBef>
                <a:spcPts val="0"/>
              </a:spcBef>
              <a:spcAft>
                <a:spcPts val="0"/>
              </a:spcAft>
              <a:buClr>
                <a:srgbClr val="000000"/>
              </a:buClr>
              <a:buSzPts val="3600"/>
              <a:buFont typeface="Arial"/>
              <a:buNone/>
            </a:pPr>
            <a:r>
              <a:rPr lang="es-MX" sz="3600" b="1" dirty="0">
                <a:solidFill>
                  <a:srgbClr val="221E7C"/>
                </a:solidFill>
                <a:latin typeface="Aptos" panose="020B0004020202020204" pitchFamily="34" charset="0"/>
                <a:ea typeface="Calibri"/>
                <a:cs typeface="Calibri"/>
                <a:sym typeface="Calibri"/>
              </a:rPr>
              <a:t>Ventajas de cursar este</a:t>
            </a:r>
          </a:p>
          <a:p>
            <a:pPr marL="0" marR="0" lvl="0" indent="0" algn="l" rtl="0">
              <a:lnSpc>
                <a:spcPct val="100000"/>
              </a:lnSpc>
              <a:spcBef>
                <a:spcPts val="0"/>
              </a:spcBef>
              <a:spcAft>
                <a:spcPts val="0"/>
              </a:spcAft>
              <a:buClr>
                <a:srgbClr val="000000"/>
              </a:buClr>
              <a:buSzPts val="3600"/>
              <a:buFont typeface="Arial"/>
              <a:buNone/>
            </a:pPr>
            <a:r>
              <a:rPr lang="es-MX" sz="5800" b="1" i="0" u="none" strike="noStrike" cap="none" dirty="0">
                <a:solidFill>
                  <a:srgbClr val="221E7C"/>
                </a:solidFill>
                <a:latin typeface="Aptos" panose="020B0004020202020204" pitchFamily="34" charset="0"/>
                <a:ea typeface="Calibri"/>
                <a:cs typeface="Calibri"/>
                <a:sym typeface="Calibri"/>
              </a:rPr>
              <a:t>Diplomado</a:t>
            </a:r>
            <a:endParaRPr sz="5800" b="1" i="0" u="none" strike="noStrike" cap="none" dirty="0">
              <a:solidFill>
                <a:srgbClr val="221E7C"/>
              </a:solidFill>
              <a:latin typeface="Aptos" panose="020B0004020202020204" pitchFamily="34" charset="0"/>
              <a:ea typeface="Calibri"/>
              <a:cs typeface="Calibri"/>
              <a:sym typeface="Calibri"/>
            </a:endParaRPr>
          </a:p>
        </p:txBody>
      </p:sp>
      <p:cxnSp>
        <p:nvCxnSpPr>
          <p:cNvPr id="17" name="Google Shape;90;p4">
            <a:extLst>
              <a:ext uri="{FF2B5EF4-FFF2-40B4-BE49-F238E27FC236}">
                <a16:creationId xmlns:a16="http://schemas.microsoft.com/office/drawing/2014/main" id="{F236250C-4145-6F75-1A5A-3F5B3E13C4E9}"/>
              </a:ext>
            </a:extLst>
          </p:cNvPr>
          <p:cNvCxnSpPr>
            <a:cxnSpLocks/>
          </p:cNvCxnSpPr>
          <p:nvPr/>
        </p:nvCxnSpPr>
        <p:spPr>
          <a:xfrm>
            <a:off x="1403350" y="1961530"/>
            <a:ext cx="4172062" cy="0"/>
          </a:xfrm>
          <a:prstGeom prst="straightConnector1">
            <a:avLst/>
          </a:prstGeom>
          <a:noFill/>
          <a:ln w="31750" cap="flat" cmpd="sng">
            <a:solidFill>
              <a:srgbClr val="221E7C"/>
            </a:solidFill>
            <a:prstDash val="solid"/>
            <a:round/>
            <a:headEnd type="none" w="sm" len="sm"/>
            <a:tailEnd type="none" w="sm" len="sm"/>
          </a:ln>
        </p:spPr>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70" name="Google Shape;170;p27"/>
          <p:cNvSpPr txBox="1"/>
          <p:nvPr/>
        </p:nvSpPr>
        <p:spPr>
          <a:xfrm>
            <a:off x="469309" y="2688610"/>
            <a:ext cx="6621059" cy="4892982"/>
          </a:xfrm>
          <a:prstGeom prst="rect">
            <a:avLst/>
          </a:prstGeom>
          <a:noFill/>
          <a:ln>
            <a:noFill/>
          </a:ln>
        </p:spPr>
        <p:txBody>
          <a:bodyPr spcFirstLastPara="1" wrap="square" lIns="91425" tIns="91425" rIns="91425" bIns="91425" anchor="t" anchorCtr="0">
            <a:noAutofit/>
          </a:bodyPr>
          <a:lstStyle/>
          <a:p>
            <a:pPr lvl="0">
              <a:lnSpc>
                <a:spcPct val="95000"/>
              </a:lnSpc>
              <a:spcBef>
                <a:spcPts val="1200"/>
              </a:spcBef>
              <a:buSzPts val="275"/>
            </a:pPr>
            <a:endParaRPr sz="1300" b="0" i="0" u="none" strike="noStrike" cap="none" dirty="0">
              <a:solidFill>
                <a:schemeClr val="tx1">
                  <a:lumMod val="65000"/>
                  <a:lumOff val="35000"/>
                </a:schemeClr>
              </a:solidFill>
              <a:latin typeface="Calibri"/>
              <a:ea typeface="Calibri"/>
              <a:cs typeface="Calibri"/>
              <a:sym typeface="Calibri"/>
            </a:endParaRPr>
          </a:p>
        </p:txBody>
      </p:sp>
      <p:grpSp>
        <p:nvGrpSpPr>
          <p:cNvPr id="172" name="Google Shape;172;p27"/>
          <p:cNvGrpSpPr/>
          <p:nvPr/>
        </p:nvGrpSpPr>
        <p:grpSpPr>
          <a:xfrm>
            <a:off x="5528995" y="9578235"/>
            <a:ext cx="1382725" cy="465833"/>
            <a:chOff x="5303195" y="9882409"/>
            <a:chExt cx="1187667" cy="400119"/>
          </a:xfrm>
        </p:grpSpPr>
        <p:pic>
          <p:nvPicPr>
            <p:cNvPr id="173" name="Google Shape;173;p27" descr="Patrón de fondo&#10;&#10;Descripción generada automáticamente"/>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rot="10800000">
              <a:off x="6228109" y="9882409"/>
              <a:ext cx="262753" cy="400119"/>
            </a:xfrm>
            <a:prstGeom prst="rect">
              <a:avLst/>
            </a:prstGeom>
            <a:noFill/>
            <a:ln>
              <a:noFill/>
            </a:ln>
          </p:spPr>
        </p:pic>
        <p:pic>
          <p:nvPicPr>
            <p:cNvPr id="174" name="Google Shape;174;p27" descr="Patrón de fondo&#10;&#10;Descripción generada automáticamente"/>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rot="10800000">
              <a:off x="5776930" y="9882409"/>
              <a:ext cx="262753" cy="400119"/>
            </a:xfrm>
            <a:prstGeom prst="rect">
              <a:avLst/>
            </a:prstGeom>
            <a:noFill/>
            <a:ln>
              <a:noFill/>
            </a:ln>
          </p:spPr>
        </p:pic>
        <p:pic>
          <p:nvPicPr>
            <p:cNvPr id="175" name="Google Shape;175;p27" descr="Patrón de fondo&#10;&#10;Descripción generada automáticamente"/>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rot="10800000">
              <a:off x="5303195" y="9882409"/>
              <a:ext cx="262753" cy="400119"/>
            </a:xfrm>
            <a:prstGeom prst="rect">
              <a:avLst/>
            </a:prstGeom>
            <a:noFill/>
            <a:ln>
              <a:noFill/>
            </a:ln>
          </p:spPr>
        </p:pic>
      </p:grpSp>
      <p:pic>
        <p:nvPicPr>
          <p:cNvPr id="7" name="Imagen 6" descr="Logotipo&#10;&#10;Descripción generada automáticamente">
            <a:extLst>
              <a:ext uri="{FF2B5EF4-FFF2-40B4-BE49-F238E27FC236}">
                <a16:creationId xmlns:a16="http://schemas.microsoft.com/office/drawing/2014/main" id="{A857942E-77B7-E4CE-3A74-3EF21395AAC9}"/>
              </a:ext>
            </a:extLst>
          </p:cNvPr>
          <p:cNvPicPr>
            <a:picLocks noChangeAspect="1"/>
          </p:cNvPicPr>
          <p:nvPr/>
        </p:nvPicPr>
        <p:blipFill>
          <a:blip r:embed="rId4"/>
          <a:stretch>
            <a:fillRect/>
          </a:stretch>
        </p:blipFill>
        <p:spPr>
          <a:xfrm>
            <a:off x="5381601" y="174986"/>
            <a:ext cx="1730897" cy="945517"/>
          </a:xfrm>
          <a:prstGeom prst="rect">
            <a:avLst/>
          </a:prstGeom>
        </p:spPr>
      </p:pic>
      <p:sp>
        <p:nvSpPr>
          <p:cNvPr id="14" name="Google Shape;74;p9">
            <a:extLst>
              <a:ext uri="{FF2B5EF4-FFF2-40B4-BE49-F238E27FC236}">
                <a16:creationId xmlns:a16="http://schemas.microsoft.com/office/drawing/2014/main" id="{EBF300B7-51D0-203B-9876-5219F1B29FA6}"/>
              </a:ext>
            </a:extLst>
          </p:cNvPr>
          <p:cNvSpPr/>
          <p:nvPr/>
        </p:nvSpPr>
        <p:spPr>
          <a:xfrm>
            <a:off x="0" y="10402665"/>
            <a:ext cx="7559675" cy="305347"/>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ptos" panose="020B0004020202020204" pitchFamily="34" charset="0"/>
              <a:sym typeface="Arial"/>
            </a:endParaRPr>
          </a:p>
        </p:txBody>
      </p:sp>
      <p:pic>
        <p:nvPicPr>
          <p:cNvPr id="15" name="Google Shape;69;p9" descr="Imagen que contiene Forma&#10;&#10;Descripción generada automáticamente">
            <a:extLst>
              <a:ext uri="{FF2B5EF4-FFF2-40B4-BE49-F238E27FC236}">
                <a16:creationId xmlns:a16="http://schemas.microsoft.com/office/drawing/2014/main" id="{7A769615-1D51-338B-364C-C1118509615A}"/>
              </a:ext>
            </a:extLst>
          </p:cNvPr>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476824" y="1310909"/>
            <a:ext cx="656062" cy="674607"/>
          </a:xfrm>
          <a:prstGeom prst="rect">
            <a:avLst/>
          </a:prstGeom>
          <a:noFill/>
          <a:ln>
            <a:noFill/>
          </a:ln>
        </p:spPr>
      </p:pic>
      <p:sp>
        <p:nvSpPr>
          <p:cNvPr id="16" name="Google Shape;89;p4">
            <a:extLst>
              <a:ext uri="{FF2B5EF4-FFF2-40B4-BE49-F238E27FC236}">
                <a16:creationId xmlns:a16="http://schemas.microsoft.com/office/drawing/2014/main" id="{0D222E18-FB7F-4FF9-3AE5-F14F14C1ACAE}"/>
              </a:ext>
            </a:extLst>
          </p:cNvPr>
          <p:cNvSpPr txBox="1"/>
          <p:nvPr/>
        </p:nvSpPr>
        <p:spPr>
          <a:xfrm>
            <a:off x="1291212" y="1249911"/>
            <a:ext cx="4591698" cy="792353"/>
          </a:xfrm>
          <a:prstGeom prst="rect">
            <a:avLst/>
          </a:prstGeom>
          <a:noFill/>
          <a:ln>
            <a:noFill/>
          </a:ln>
        </p:spPr>
        <p:txBody>
          <a:bodyPr spcFirstLastPara="1" wrap="square" lIns="91425" tIns="45700" rIns="91425" bIns="45700" anchor="t" anchorCtr="0">
            <a:normAutofit fontScale="55000" lnSpcReduction="20000"/>
          </a:bodyPr>
          <a:lstStyle/>
          <a:p>
            <a:pPr marL="0" marR="0" lvl="0" indent="0" algn="l" rtl="0">
              <a:lnSpc>
                <a:spcPct val="100000"/>
              </a:lnSpc>
              <a:spcBef>
                <a:spcPts val="0"/>
              </a:spcBef>
              <a:spcAft>
                <a:spcPts val="0"/>
              </a:spcAft>
              <a:buClr>
                <a:srgbClr val="000000"/>
              </a:buClr>
              <a:buSzPts val="3600"/>
              <a:buFont typeface="Arial"/>
              <a:buNone/>
            </a:pPr>
            <a:r>
              <a:rPr lang="es-MX" sz="3600" b="1" dirty="0">
                <a:solidFill>
                  <a:srgbClr val="221E7C"/>
                </a:solidFill>
                <a:latin typeface="Aptos" panose="020B0004020202020204" pitchFamily="34" charset="0"/>
                <a:ea typeface="Calibri"/>
                <a:cs typeface="Calibri"/>
                <a:sym typeface="Calibri"/>
              </a:rPr>
              <a:t>Ventajas de cursar este</a:t>
            </a:r>
          </a:p>
          <a:p>
            <a:pPr marL="0" marR="0" lvl="0" indent="0" algn="l" rtl="0">
              <a:lnSpc>
                <a:spcPct val="100000"/>
              </a:lnSpc>
              <a:spcBef>
                <a:spcPts val="0"/>
              </a:spcBef>
              <a:spcAft>
                <a:spcPts val="0"/>
              </a:spcAft>
              <a:buClr>
                <a:srgbClr val="000000"/>
              </a:buClr>
              <a:buSzPts val="3600"/>
              <a:buFont typeface="Arial"/>
              <a:buNone/>
            </a:pPr>
            <a:r>
              <a:rPr lang="es-MX" sz="5800" b="1" i="0" u="none" strike="noStrike" cap="none" dirty="0">
                <a:solidFill>
                  <a:srgbClr val="221E7C"/>
                </a:solidFill>
                <a:latin typeface="Aptos" panose="020B0004020202020204" pitchFamily="34" charset="0"/>
                <a:ea typeface="Calibri"/>
                <a:cs typeface="Calibri"/>
                <a:sym typeface="Calibri"/>
              </a:rPr>
              <a:t>Diplomado</a:t>
            </a:r>
            <a:endParaRPr sz="5800" b="1" i="0" u="none" strike="noStrike" cap="none" dirty="0">
              <a:solidFill>
                <a:srgbClr val="221E7C"/>
              </a:solidFill>
              <a:latin typeface="Aptos" panose="020B0004020202020204" pitchFamily="34" charset="0"/>
              <a:ea typeface="Calibri"/>
              <a:cs typeface="Calibri"/>
              <a:sym typeface="Calibri"/>
            </a:endParaRPr>
          </a:p>
        </p:txBody>
      </p:sp>
      <p:cxnSp>
        <p:nvCxnSpPr>
          <p:cNvPr id="17" name="Google Shape;90;p4">
            <a:extLst>
              <a:ext uri="{FF2B5EF4-FFF2-40B4-BE49-F238E27FC236}">
                <a16:creationId xmlns:a16="http://schemas.microsoft.com/office/drawing/2014/main" id="{F236250C-4145-6F75-1A5A-3F5B3E13C4E9}"/>
              </a:ext>
            </a:extLst>
          </p:cNvPr>
          <p:cNvCxnSpPr>
            <a:cxnSpLocks/>
          </p:cNvCxnSpPr>
          <p:nvPr/>
        </p:nvCxnSpPr>
        <p:spPr>
          <a:xfrm>
            <a:off x="1403350" y="1961530"/>
            <a:ext cx="4172062" cy="0"/>
          </a:xfrm>
          <a:prstGeom prst="straightConnector1">
            <a:avLst/>
          </a:prstGeom>
          <a:noFill/>
          <a:ln w="31750" cap="flat" cmpd="sng">
            <a:solidFill>
              <a:srgbClr val="221E7C"/>
            </a:solidFill>
            <a:prstDash val="solid"/>
            <a:round/>
            <a:headEnd type="none" w="sm" len="sm"/>
            <a:tailEnd type="none" w="sm" len="sm"/>
          </a:ln>
        </p:spPr>
      </p:cxnSp>
      <p:sp>
        <p:nvSpPr>
          <p:cNvPr id="2" name="CuadroTexto 1">
            <a:extLst>
              <a:ext uri="{FF2B5EF4-FFF2-40B4-BE49-F238E27FC236}">
                <a16:creationId xmlns:a16="http://schemas.microsoft.com/office/drawing/2014/main" id="{98039FFE-8243-F653-8AB3-9B92F60BCCA7}"/>
              </a:ext>
            </a:extLst>
          </p:cNvPr>
          <p:cNvSpPr txBox="1"/>
          <p:nvPr/>
        </p:nvSpPr>
        <p:spPr>
          <a:xfrm>
            <a:off x="469307" y="2210184"/>
            <a:ext cx="6621059" cy="764312"/>
          </a:xfrm>
          <a:prstGeom prst="rect">
            <a:avLst/>
          </a:prstGeom>
          <a:noFill/>
        </p:spPr>
        <p:txBody>
          <a:bodyPr wrap="square">
            <a:spAutoFit/>
          </a:bodyPr>
          <a:lstStyle/>
          <a:p>
            <a:pPr algn="just"/>
            <a:r>
              <a:rPr lang="es-MX" spc="29" dirty="0">
                <a:latin typeface="Aptos" panose="020B0004020202020204" pitchFamily="34" charset="0"/>
                <a:cs typeface="Calibri"/>
              </a:rPr>
              <a:t>El diplomado ha sido diseñado bajo un modelo… </a:t>
            </a:r>
          </a:p>
          <a:p>
            <a:pPr algn="just">
              <a:spcBef>
                <a:spcPts val="58"/>
              </a:spcBef>
            </a:pPr>
            <a:endParaRPr lang="es-MX" b="1" i="1" spc="30" dirty="0">
              <a:latin typeface="Aptos" panose="020B0004020202020204" pitchFamily="34" charset="0"/>
              <a:cs typeface="Calibri"/>
            </a:endParaRPr>
          </a:p>
          <a:p>
            <a:pPr algn="just">
              <a:spcBef>
                <a:spcPts val="58"/>
              </a:spcBef>
            </a:pPr>
            <a:r>
              <a:rPr lang="es-MX" b="1" i="1" spc="30" dirty="0">
                <a:latin typeface="Aptos" panose="020B0004020202020204" pitchFamily="34" charset="0"/>
                <a:cs typeface="Calibri"/>
              </a:rPr>
              <a:t>(Espacio para que la Universidad defina este espacio)</a:t>
            </a:r>
          </a:p>
        </p:txBody>
      </p:sp>
    </p:spTree>
    <p:extLst>
      <p:ext uri="{BB962C8B-B14F-4D97-AF65-F5344CB8AC3E}">
        <p14:creationId xmlns:p14="http://schemas.microsoft.com/office/powerpoint/2010/main" val="37300765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pic>
        <p:nvPicPr>
          <p:cNvPr id="2" name="Imagen 1" descr="Imagen en blanco y azul&#10;&#10;El contenido generado por IA puede ser incorrecto.">
            <a:extLst>
              <a:ext uri="{FF2B5EF4-FFF2-40B4-BE49-F238E27FC236}">
                <a16:creationId xmlns:a16="http://schemas.microsoft.com/office/drawing/2014/main" id="{B8C8B5E1-BFD7-129E-2DEC-A04FD301877B}"/>
              </a:ext>
            </a:extLst>
          </p:cNvPr>
          <p:cNvPicPr>
            <a:picLocks noChangeAspect="1"/>
          </p:cNvPicPr>
          <p:nvPr/>
        </p:nvPicPr>
        <p:blipFill>
          <a:blip r:embed="rId3"/>
          <a:srcRect r="45253"/>
          <a:stretch>
            <a:fillRect/>
          </a:stretch>
        </p:blipFill>
        <p:spPr>
          <a:xfrm>
            <a:off x="0" y="0"/>
            <a:ext cx="7559675" cy="10691813"/>
          </a:xfrm>
          <a:prstGeom prst="rect">
            <a:avLst/>
          </a:prstGeom>
        </p:spPr>
      </p:pic>
      <p:sp>
        <p:nvSpPr>
          <p:cNvPr id="192" name="Google Shape;192;p13"/>
          <p:cNvSpPr txBox="1">
            <a:spLocks noGrp="1"/>
          </p:cNvSpPr>
          <p:nvPr>
            <p:ph type="ctrTitle"/>
          </p:nvPr>
        </p:nvSpPr>
        <p:spPr>
          <a:xfrm>
            <a:off x="1800395" y="3907296"/>
            <a:ext cx="5450196" cy="999575"/>
          </a:xfrm>
          <a:prstGeom prst="rect">
            <a:avLst/>
          </a:prstGeom>
          <a:noFill/>
          <a:ln>
            <a:noFill/>
          </a:ln>
        </p:spPr>
        <p:txBody>
          <a:bodyPr spcFirstLastPara="1" wrap="square" lIns="91425" tIns="91425" rIns="91425" bIns="91425" anchor="ctr" anchorCtr="0">
            <a:normAutofit fontScale="90000"/>
          </a:bodyPr>
          <a:lstStyle/>
          <a:p>
            <a:pPr marL="0" lvl="0" indent="0" algn="l" rtl="0">
              <a:lnSpc>
                <a:spcPct val="100000"/>
              </a:lnSpc>
              <a:spcBef>
                <a:spcPts val="0"/>
              </a:spcBef>
              <a:spcAft>
                <a:spcPts val="0"/>
              </a:spcAft>
              <a:buSzPct val="86666"/>
              <a:buNone/>
            </a:pPr>
            <a:r>
              <a:rPr lang="es-MX" sz="4000" b="1" dirty="0">
                <a:solidFill>
                  <a:schemeClr val="lt1"/>
                </a:solidFill>
                <a:latin typeface="Aptos" panose="020B0004020202020204" pitchFamily="34" charset="0"/>
                <a:ea typeface="Calibri"/>
                <a:cs typeface="Calibri"/>
                <a:sym typeface="Calibri"/>
              </a:rPr>
              <a:t>Postula en </a:t>
            </a:r>
            <a:r>
              <a:rPr lang="es-MX" sz="1600" dirty="0">
                <a:solidFill>
                  <a:schemeClr val="lt1"/>
                </a:solidFill>
                <a:latin typeface="Aptos" panose="020B0004020202020204" pitchFamily="34" charset="0"/>
                <a:ea typeface="Calibri"/>
                <a:cs typeface="Calibri"/>
                <a:sym typeface="Calibri"/>
              </a:rPr>
              <a:t>https://www.corfo.cl/sites/becascapitalhumano/home</a:t>
            </a:r>
            <a:br>
              <a:rPr lang="es-MX" sz="1600" b="1" dirty="0">
                <a:solidFill>
                  <a:schemeClr val="lt1"/>
                </a:solidFill>
                <a:latin typeface="Aptos" panose="020B0004020202020204" pitchFamily="34" charset="0"/>
                <a:ea typeface="Calibri"/>
                <a:cs typeface="Calibri"/>
                <a:sym typeface="Calibri"/>
              </a:rPr>
            </a:br>
            <a:endParaRPr sz="1600" b="1" dirty="0">
              <a:solidFill>
                <a:schemeClr val="lt1"/>
              </a:solidFill>
              <a:latin typeface="Aptos" panose="020B0004020202020204" pitchFamily="34" charset="0"/>
              <a:ea typeface="Calibri"/>
              <a:cs typeface="Calibri"/>
              <a:sym typeface="Calibri"/>
            </a:endParaRPr>
          </a:p>
        </p:txBody>
      </p:sp>
      <p:pic>
        <p:nvPicPr>
          <p:cNvPr id="194" name="Google Shape;194;p13" descr="Patrón de fondo&#10;&#10;Descripción generada automáticamente"/>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flipH="1">
            <a:off x="904282" y="3907296"/>
            <a:ext cx="828789" cy="749309"/>
          </a:xfrm>
          <a:prstGeom prst="rect">
            <a:avLst/>
          </a:prstGeom>
          <a:noFill/>
          <a:ln>
            <a:noFill/>
          </a:ln>
        </p:spPr>
      </p:pic>
      <p:pic>
        <p:nvPicPr>
          <p:cNvPr id="7" name="Imagen 6" descr="Aplicación&#10;&#10;Descripción generada automáticamente con confianza baja">
            <a:extLst>
              <a:ext uri="{FF2B5EF4-FFF2-40B4-BE49-F238E27FC236}">
                <a16:creationId xmlns:a16="http://schemas.microsoft.com/office/drawing/2014/main" id="{A83BE40B-DBB0-5701-18E6-4E8BEFF5AED8}"/>
              </a:ext>
            </a:extLst>
          </p:cNvPr>
          <p:cNvPicPr>
            <a:picLocks noChangeAspect="1"/>
          </p:cNvPicPr>
          <p:nvPr/>
        </p:nvPicPr>
        <p:blipFill>
          <a:blip r:embed="rId5"/>
          <a:stretch>
            <a:fillRect/>
          </a:stretch>
        </p:blipFill>
        <p:spPr>
          <a:xfrm>
            <a:off x="5610781" y="367631"/>
            <a:ext cx="1242815" cy="699084"/>
          </a:xfrm>
          <a:prstGeom prst="rect">
            <a:avLst/>
          </a:prstGeom>
        </p:spPr>
      </p:pic>
      <p:pic>
        <p:nvPicPr>
          <p:cNvPr id="8" name="Imagen 7" descr="Aplicación&#10;&#10;Descripción generada automáticamente con confianza baja">
            <a:extLst>
              <a:ext uri="{FF2B5EF4-FFF2-40B4-BE49-F238E27FC236}">
                <a16:creationId xmlns:a16="http://schemas.microsoft.com/office/drawing/2014/main" id="{D10340B7-6520-BE02-32FB-D9E8C7B0F49C}"/>
              </a:ext>
            </a:extLst>
          </p:cNvPr>
          <p:cNvPicPr>
            <a:picLocks noChangeAspect="1"/>
          </p:cNvPicPr>
          <p:nvPr/>
        </p:nvPicPr>
        <p:blipFill>
          <a:blip r:embed="rId5"/>
          <a:stretch>
            <a:fillRect/>
          </a:stretch>
        </p:blipFill>
        <p:spPr>
          <a:xfrm>
            <a:off x="3157514" y="1787922"/>
            <a:ext cx="1242815" cy="699084"/>
          </a:xfrm>
          <a:prstGeom prst="rect">
            <a:avLst/>
          </a:prstGeom>
        </p:spPr>
      </p:pic>
      <p:pic>
        <p:nvPicPr>
          <p:cNvPr id="10" name="Imagen 9" descr="Imagen que contiene persona, exterior, hombre, edificio&#10;&#10;El contenido generado por IA puede ser incorrecto.">
            <a:extLst>
              <a:ext uri="{FF2B5EF4-FFF2-40B4-BE49-F238E27FC236}">
                <a16:creationId xmlns:a16="http://schemas.microsoft.com/office/drawing/2014/main" id="{864678B6-A7E9-6D62-DAA4-029A81C1398E}"/>
              </a:ext>
            </a:extLst>
          </p:cNvPr>
          <p:cNvPicPr>
            <a:picLocks noChangeAspect="1"/>
          </p:cNvPicPr>
          <p:nvPr/>
        </p:nvPicPr>
        <p:blipFill>
          <a:blip r:embed="rId6"/>
          <a:stretch>
            <a:fillRect/>
          </a:stretch>
        </p:blipFill>
        <p:spPr>
          <a:xfrm>
            <a:off x="113196" y="5681162"/>
            <a:ext cx="7331452" cy="4890819"/>
          </a:xfrm>
          <a:prstGeom prst="rect">
            <a:avLst/>
          </a:prstGeom>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CF250039F964FB47AB0C9EEFD71691A2" ma:contentTypeVersion="19" ma:contentTypeDescription="Crear nuevo documento." ma:contentTypeScope="" ma:versionID="800669d278c4c17980e8235ff8941508">
  <xsd:schema xmlns:xsd="http://www.w3.org/2001/XMLSchema" xmlns:xs="http://www.w3.org/2001/XMLSchema" xmlns:p="http://schemas.microsoft.com/office/2006/metadata/properties" xmlns:ns2="8b37f243-936a-45f9-8eb1-fce2d54456dd" xmlns:ns3="2cc40ce4-a236-483c-90cb-bc9aeae63f8c" targetNamespace="http://schemas.microsoft.com/office/2006/metadata/properties" ma:root="true" ma:fieldsID="ac1a7d9c4927f13f51b3e7980fb43f35" ns2:_="" ns3:_="">
    <xsd:import namespace="8b37f243-936a-45f9-8eb1-fce2d54456dd"/>
    <xsd:import namespace="2cc40ce4-a236-483c-90cb-bc9aeae63f8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37f243-936a-45f9-8eb1-fce2d54456d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Etiquetas de imagen" ma:readOnly="false" ma:fieldId="{5cf76f15-5ced-4ddc-b409-7134ff3c332f}" ma:taxonomyMulti="true" ma:sspId="6930227d-965d-4741-b43f-4ac5cbdeb31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cc40ce4-a236-483c-90cb-bc9aeae63f8c" elementFormDefault="qualified">
    <xsd:import namespace="http://schemas.microsoft.com/office/2006/documentManagement/types"/>
    <xsd:import namespace="http://schemas.microsoft.com/office/infopath/2007/PartnerControls"/>
    <xsd:element name="SharedWithUsers" ma:index="18"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talles de uso compartido" ma:internalName="SharedWithDetails" ma:readOnly="true">
      <xsd:simpleType>
        <xsd:restriction base="dms:Note">
          <xsd:maxLength value="255"/>
        </xsd:restriction>
      </xsd:simpleType>
    </xsd:element>
    <xsd:element name="TaxCatchAll" ma:index="23" nillable="true" ma:displayName="Taxonomy Catch All Column" ma:hidden="true" ma:list="{ce102f7e-145a-4679-a298-573b8b168604}" ma:internalName="TaxCatchAll" ma:showField="CatchAllData" ma:web="2cc40ce4-a236-483c-90cb-bc9aeae63f8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2cc40ce4-a236-483c-90cb-bc9aeae63f8c" xsi:nil="true"/>
    <lcf76f155ced4ddcb4097134ff3c332f xmlns="8b37f243-936a-45f9-8eb1-fce2d54456d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9AAD509-0C56-4716-BE77-1C3BAC443B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b37f243-936a-45f9-8eb1-fce2d54456dd"/>
    <ds:schemaRef ds:uri="2cc40ce4-a236-483c-90cb-bc9aeae63f8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BD96A65-E793-4EFB-A1C7-25778CD4BF12}">
  <ds:schemaRefs>
    <ds:schemaRef ds:uri="http://schemas.microsoft.com/sharepoint/v3/contenttype/forms"/>
  </ds:schemaRefs>
</ds:datastoreItem>
</file>

<file path=customXml/itemProps3.xml><?xml version="1.0" encoding="utf-8"?>
<ds:datastoreItem xmlns:ds="http://schemas.openxmlformats.org/officeDocument/2006/customXml" ds:itemID="{12D8D3B8-57F5-469F-9174-5906CEA83078}">
  <ds:schemaRefs>
    <ds:schemaRef ds:uri="8b37f243-936a-45f9-8eb1-fce2d54456dd"/>
    <ds:schemaRef ds:uri="http://purl.org/dc/dcmitype/"/>
    <ds:schemaRef ds:uri="http://purl.org/dc/terms/"/>
    <ds:schemaRef ds:uri="http://schemas.microsoft.com/office/2006/documentManagement/types"/>
    <ds:schemaRef ds:uri="http://schemas.microsoft.com/office/infopath/2007/PartnerControls"/>
    <ds:schemaRef ds:uri="http://www.w3.org/XML/1998/namespace"/>
    <ds:schemaRef ds:uri="http://schemas.openxmlformats.org/package/2006/metadata/core-properties"/>
    <ds:schemaRef ds:uri="http://schemas.microsoft.com/office/2006/metadata/properties"/>
    <ds:schemaRef ds:uri="http://purl.org/dc/elements/1.1/"/>
    <ds:schemaRef ds:uri="2cc40ce4-a236-483c-90cb-bc9aeae63f8c"/>
  </ds:schemaRefs>
</ds:datastoreItem>
</file>

<file path=docProps/app.xml><?xml version="1.0" encoding="utf-8"?>
<Properties xmlns="http://schemas.openxmlformats.org/officeDocument/2006/extended-properties" xmlns:vt="http://schemas.openxmlformats.org/officeDocument/2006/docPropsVTypes">
  <TotalTime>3275</TotalTime>
  <Words>1343</Words>
  <Application>Microsoft Office PowerPoint</Application>
  <PresentationFormat>Personalizado</PresentationFormat>
  <Paragraphs>127</Paragraphs>
  <Slides>9</Slides>
  <Notes>9</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9</vt:i4>
      </vt:variant>
    </vt:vector>
  </HeadingPairs>
  <TitlesOfParts>
    <vt:vector size="13" baseType="lpstr">
      <vt:lpstr>Aptos</vt:lpstr>
      <vt:lpstr>Arial</vt:lpstr>
      <vt:lpstr>Calibri</vt:lpstr>
      <vt:lpstr>Simple Light</vt:lpstr>
      <vt:lpstr>Presentación de PowerPoint</vt:lpstr>
      <vt:lpstr>Presentación de PowerPoint</vt:lpstr>
      <vt:lpstr>Presentación de PowerPoint</vt:lpstr>
      <vt:lpstr>¿Qué vas a aprender? Dale un vistazo al contenido:</vt:lpstr>
      <vt:lpstr>¿Qué vas a aprender? Dale un vistazo al contenido:</vt:lpstr>
      <vt:lpstr>¿Qué vas a aprender? Dale un vistazo al contenido:</vt:lpstr>
      <vt:lpstr>Presentación de PowerPoint</vt:lpstr>
      <vt:lpstr>Presentación de PowerPoint</vt:lpstr>
      <vt:lpstr>Postula en https://www.corfo.cl/sites/becascapitalhumano/home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CDSR4</dc:creator>
  <cp:lastModifiedBy>veronica inostroza Garzotto</cp:lastModifiedBy>
  <cp:revision>35</cp:revision>
  <dcterms:modified xsi:type="dcterms:W3CDTF">2026-09-09T14:53:15Z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0x010100CF250039F964FB47AB0C9EEFD71691A2</vt:lpwstr>
  </property>
  <property fmtid="{D5CDD505-2E9C-101B-9397-08002B2CF9AE}" pid="3" name="MediaServiceImageTags">
    <vt:lpwstr/>
  </property>
</Properties>
</file>