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2"/>
  </p:notesMasterIdLst>
  <p:sldIdLst>
    <p:sldId id="256" r:id="rId5"/>
    <p:sldId id="258" r:id="rId6"/>
    <p:sldId id="259" r:id="rId7"/>
    <p:sldId id="261" r:id="rId8"/>
    <p:sldId id="277" r:id="rId9"/>
    <p:sldId id="262" r:id="rId10"/>
    <p:sldId id="264" r:id="rId11"/>
  </p:sldIdLst>
  <p:sldSz cx="7559675" cy="1069181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3" userDrawn="1">
          <p15:clr>
            <a:srgbClr val="A4A3A4"/>
          </p15:clr>
        </p15:guide>
        <p15:guide id="2" pos="2381">
          <p15:clr>
            <a:srgbClr val="A4A3A4"/>
          </p15:clr>
        </p15:guide>
        <p15:guide id="3" orient="horz" pos="941" userDrawn="1">
          <p15:clr>
            <a:srgbClr val="A4A3A4"/>
          </p15:clr>
        </p15:guide>
        <p15:guide id="4" pos="294">
          <p15:clr>
            <a:srgbClr val="A4A3A4"/>
          </p15:clr>
        </p15:guide>
        <p15:guide id="5" orient="horz" pos="3640">
          <p15:clr>
            <a:srgbClr val="A4A3A4"/>
          </p15:clr>
        </p15:guide>
        <p15:guide id="6" pos="884">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jAezWpjJrVBKHcxYSJc9J1UKzQy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EE5CAE-DFEC-F215-BB68-10735BE65598}" name="Pamela Schwabe Held" initials="PS" userId="S::pschwabe@corfo.cl::4996ef65-83b4-48e6-b34f-c2cab22a4c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8D87"/>
    <a:srgbClr val="002060"/>
    <a:srgbClr val="70C4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EC5D0B-50D4-4F67-B704-C4348C0BE6B9}" v="121" dt="2026-09-01T14:11:02.215"/>
  </p1510:revLst>
</p1510:revInfo>
</file>

<file path=ppt/tableStyles.xml><?xml version="1.0" encoding="utf-8"?>
<a:tblStyleLst xmlns:a="http://schemas.openxmlformats.org/drawingml/2006/main" def="{BAB1F969-EC7D-46A8-B9D1-CE278A291466}">
  <a:tblStyle styleId="{BAB1F969-EC7D-46A8-B9D1-CE278A291466}"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b="off" i="off"/>
      <a:tcStyle>
        <a:tcBdr/>
        <a:fill>
          <a:solidFill>
            <a:srgbClr val="CACACA"/>
          </a:solidFill>
        </a:fill>
      </a:tcStyle>
    </a:band1H>
    <a:band2H>
      <a:tcTxStyle b="off" i="off"/>
      <a:tcStyle>
        <a:tcBdr/>
      </a:tcStyle>
    </a:band2H>
    <a:band1V>
      <a:tcTxStyle b="off" i="off"/>
      <a:tcStyle>
        <a:tcBdr/>
        <a:fill>
          <a:solidFill>
            <a:srgbClr val="CACACA"/>
          </a:solidFill>
        </a:fill>
      </a:tcStyle>
    </a:band1V>
    <a:band2V>
      <a:tcTxStyle b="off" i="off"/>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94607"/>
  </p:normalViewPr>
  <p:slideViewPr>
    <p:cSldViewPr snapToGrid="0">
      <p:cViewPr>
        <p:scale>
          <a:sx n="100" d="100"/>
          <a:sy n="100" d="100"/>
        </p:scale>
        <p:origin x="846" y="-3054"/>
      </p:cViewPr>
      <p:guideLst>
        <p:guide orient="horz" pos="283"/>
        <p:guide pos="2381"/>
        <p:guide orient="horz" pos="941"/>
        <p:guide pos="294"/>
        <p:guide orient="horz" pos="3640"/>
        <p:guide pos="88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20"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23"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7050" y="685800"/>
            <a:ext cx="2424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 name="Google Shape;4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9: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4: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6: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8A7B92F3-8D50-D05E-55AD-82356873E5C1}"/>
            </a:ext>
          </a:extLst>
        </p:cNvPr>
        <p:cNvGrpSpPr/>
        <p:nvPr/>
      </p:nvGrpSpPr>
      <p:grpSpPr>
        <a:xfrm>
          <a:off x="0" y="0"/>
          <a:ext cx="0" cy="0"/>
          <a:chOff x="0" y="0"/>
          <a:chExt cx="0" cy="0"/>
        </a:xfrm>
      </p:grpSpPr>
      <p:sp>
        <p:nvSpPr>
          <p:cNvPr id="116" name="Google Shape;116;p6:notes">
            <a:extLst>
              <a:ext uri="{FF2B5EF4-FFF2-40B4-BE49-F238E27FC236}">
                <a16:creationId xmlns:a16="http://schemas.microsoft.com/office/drawing/2014/main" id="{11946353-071D-DE38-1A87-DE6FA8B04744}"/>
              </a:ext>
            </a:extLst>
          </p:cNvPr>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6:notes">
            <a:extLst>
              <a:ext uri="{FF2B5EF4-FFF2-40B4-BE49-F238E27FC236}">
                <a16:creationId xmlns:a16="http://schemas.microsoft.com/office/drawing/2014/main" id="{4BDAB6BA-F3D0-327F-DAD9-1799FCCCB0E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304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7: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3: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5"/>
          <p:cNvSpPr txBox="1">
            <a:spLocks noGrp="1"/>
          </p:cNvSpPr>
          <p:nvPr>
            <p:ph type="ctrTitle"/>
          </p:nvPr>
        </p:nvSpPr>
        <p:spPr>
          <a:xfrm>
            <a:off x="257712" y="1547778"/>
            <a:ext cx="7044600" cy="42669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5"/>
          <p:cNvSpPr txBox="1">
            <a:spLocks noGrp="1"/>
          </p:cNvSpPr>
          <p:nvPr>
            <p:ph type="subTitle" idx="1"/>
          </p:nvPr>
        </p:nvSpPr>
        <p:spPr>
          <a:xfrm>
            <a:off x="257705" y="5891409"/>
            <a:ext cx="7044600" cy="1647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5"/>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5"/>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6"/>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6"/>
          <p:cNvSpPr txBox="1">
            <a:spLocks noGrp="1"/>
          </p:cNvSpPr>
          <p:nvPr>
            <p:ph type="body" idx="1"/>
          </p:nvPr>
        </p:nvSpPr>
        <p:spPr>
          <a:xfrm>
            <a:off x="257705" y="2395696"/>
            <a:ext cx="7044600" cy="71019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16"/>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7"/>
          <p:cNvSpPr txBox="1">
            <a:spLocks noGrp="1"/>
          </p:cNvSpPr>
          <p:nvPr>
            <p:ph type="title"/>
          </p:nvPr>
        </p:nvSpPr>
        <p:spPr>
          <a:xfrm>
            <a:off x="257705" y="4471058"/>
            <a:ext cx="7044600" cy="17499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7"/>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8"/>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8"/>
          <p:cNvSpPr txBox="1">
            <a:spLocks noGrp="1"/>
          </p:cNvSpPr>
          <p:nvPr>
            <p:ph type="body" idx="1"/>
          </p:nvPr>
        </p:nvSpPr>
        <p:spPr>
          <a:xfrm>
            <a:off x="257705" y="2395696"/>
            <a:ext cx="3306900" cy="71019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18"/>
          <p:cNvSpPr txBox="1">
            <a:spLocks noGrp="1"/>
          </p:cNvSpPr>
          <p:nvPr>
            <p:ph type="body" idx="2"/>
          </p:nvPr>
        </p:nvSpPr>
        <p:spPr>
          <a:xfrm>
            <a:off x="3995291" y="2395696"/>
            <a:ext cx="3306900" cy="71019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18"/>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9"/>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9"/>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0"/>
          <p:cNvSpPr txBox="1">
            <a:spLocks noGrp="1"/>
          </p:cNvSpPr>
          <p:nvPr>
            <p:ph type="title"/>
          </p:nvPr>
        </p:nvSpPr>
        <p:spPr>
          <a:xfrm>
            <a:off x="257705" y="1154948"/>
            <a:ext cx="2321700" cy="15708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0"/>
          <p:cNvSpPr txBox="1">
            <a:spLocks noGrp="1"/>
          </p:cNvSpPr>
          <p:nvPr>
            <p:ph type="body" idx="1"/>
          </p:nvPr>
        </p:nvSpPr>
        <p:spPr>
          <a:xfrm>
            <a:off x="257705" y="2888617"/>
            <a:ext cx="2321700" cy="66090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0"/>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1"/>
          <p:cNvSpPr txBox="1">
            <a:spLocks noGrp="1"/>
          </p:cNvSpPr>
          <p:nvPr>
            <p:ph type="title"/>
          </p:nvPr>
        </p:nvSpPr>
        <p:spPr>
          <a:xfrm>
            <a:off x="405325" y="935745"/>
            <a:ext cx="5264700" cy="8503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1"/>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5"/>
        <p:cNvGrpSpPr/>
        <p:nvPr/>
      </p:nvGrpSpPr>
      <p:grpSpPr>
        <a:xfrm>
          <a:off x="0" y="0"/>
          <a:ext cx="0" cy="0"/>
          <a:chOff x="0" y="0"/>
          <a:chExt cx="0" cy="0"/>
        </a:xfrm>
      </p:grpSpPr>
      <p:sp>
        <p:nvSpPr>
          <p:cNvPr id="36" name="Google Shape;36;p23"/>
          <p:cNvSpPr txBox="1">
            <a:spLocks noGrp="1"/>
          </p:cNvSpPr>
          <p:nvPr>
            <p:ph type="body" idx="1"/>
          </p:nvPr>
        </p:nvSpPr>
        <p:spPr>
          <a:xfrm>
            <a:off x="257705" y="8794266"/>
            <a:ext cx="4959600" cy="12579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7" name="Google Shape;37;p23"/>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
        <p:cNvGrpSpPr/>
        <p:nvPr/>
      </p:nvGrpSpPr>
      <p:grpSpPr>
        <a:xfrm>
          <a:off x="0" y="0"/>
          <a:ext cx="0" cy="0"/>
          <a:chOff x="0" y="0"/>
          <a:chExt cx="0" cy="0"/>
        </a:xfrm>
      </p:grpSpPr>
      <p:sp>
        <p:nvSpPr>
          <p:cNvPr id="39" name="Google Shape;39;p24"/>
          <p:cNvSpPr txBox="1">
            <a:spLocks noGrp="1"/>
          </p:cNvSpPr>
          <p:nvPr>
            <p:ph type="title" hasCustomPrompt="1"/>
          </p:nvPr>
        </p:nvSpPr>
        <p:spPr>
          <a:xfrm>
            <a:off x="257705" y="2299346"/>
            <a:ext cx="7044600" cy="4081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0" name="Google Shape;40;p24"/>
          <p:cNvSpPr txBox="1">
            <a:spLocks noGrp="1"/>
          </p:cNvSpPr>
          <p:nvPr>
            <p:ph type="body" idx="1"/>
          </p:nvPr>
        </p:nvSpPr>
        <p:spPr>
          <a:xfrm>
            <a:off x="257705" y="6552657"/>
            <a:ext cx="7044600" cy="27039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1" name="Google Shape;41;p24"/>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4"/>
          <p:cNvSpPr txBox="1">
            <a:spLocks noGrp="1"/>
          </p:cNvSpPr>
          <p:nvPr>
            <p:ph type="body" idx="1"/>
          </p:nvPr>
        </p:nvSpPr>
        <p:spPr>
          <a:xfrm>
            <a:off x="257705" y="2395696"/>
            <a:ext cx="7044600" cy="71019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4"/>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pic>
        <p:nvPicPr>
          <p:cNvPr id="15" name="Imagen 14" descr="Imagen en blanco y azul&#10;&#10;El contenido generado por IA puede ser incorrecto.">
            <a:extLst>
              <a:ext uri="{FF2B5EF4-FFF2-40B4-BE49-F238E27FC236}">
                <a16:creationId xmlns:a16="http://schemas.microsoft.com/office/drawing/2014/main" id="{08CA2324-F142-5520-98F3-E3F9B13B75A5}"/>
              </a:ext>
            </a:extLst>
          </p:cNvPr>
          <p:cNvPicPr>
            <a:picLocks noChangeAspect="1"/>
          </p:cNvPicPr>
          <p:nvPr/>
        </p:nvPicPr>
        <p:blipFill>
          <a:blip r:embed="rId3"/>
          <a:srcRect r="45253"/>
          <a:stretch>
            <a:fillRect/>
          </a:stretch>
        </p:blipFill>
        <p:spPr>
          <a:xfrm>
            <a:off x="0" y="0"/>
            <a:ext cx="7559676" cy="9283875"/>
          </a:xfrm>
          <a:prstGeom prst="rect">
            <a:avLst/>
          </a:prstGeom>
        </p:spPr>
      </p:pic>
      <p:sp>
        <p:nvSpPr>
          <p:cNvPr id="11" name="Rectángulo 10">
            <a:extLst>
              <a:ext uri="{FF2B5EF4-FFF2-40B4-BE49-F238E27FC236}">
                <a16:creationId xmlns:a16="http://schemas.microsoft.com/office/drawing/2014/main" id="{ED862943-048F-5A05-9AFC-85796F2DE8F4}"/>
              </a:ext>
            </a:extLst>
          </p:cNvPr>
          <p:cNvSpPr/>
          <p:nvPr/>
        </p:nvSpPr>
        <p:spPr>
          <a:xfrm>
            <a:off x="0" y="10036817"/>
            <a:ext cx="7559675" cy="2981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tx1"/>
                </a:solidFill>
                <a:latin typeface="Aptos" panose="020B0004020202020204" pitchFamily="34" charset="0"/>
              </a:rPr>
              <a:t>ENTIDAD FORMADORA</a:t>
            </a:r>
          </a:p>
        </p:txBody>
      </p:sp>
      <p:pic>
        <p:nvPicPr>
          <p:cNvPr id="49" name="Google Shape;49;p1" descr="Imagen que contiene tabla, plato, taza, pequeño&#10;&#10;Descripción generada automá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20529" y="3221543"/>
            <a:ext cx="863973" cy="1686040"/>
          </a:xfrm>
          <a:prstGeom prst="rect">
            <a:avLst/>
          </a:prstGeom>
          <a:noFill/>
          <a:ln>
            <a:noFill/>
          </a:ln>
        </p:spPr>
      </p:pic>
      <p:sp>
        <p:nvSpPr>
          <p:cNvPr id="50" name="Google Shape;50;p1"/>
          <p:cNvSpPr txBox="1"/>
          <p:nvPr/>
        </p:nvSpPr>
        <p:spPr>
          <a:xfrm>
            <a:off x="2007596" y="3155443"/>
            <a:ext cx="4776189" cy="1818239"/>
          </a:xfrm>
          <a:prstGeom prst="rect">
            <a:avLst/>
          </a:prstGeom>
          <a:noFill/>
          <a:ln>
            <a:noFill/>
          </a:ln>
        </p:spPr>
        <p:txBody>
          <a:bodyPr spcFirstLastPara="1" wrap="square" lIns="91425" tIns="45700" rIns="91425" bIns="45700" anchor="t" anchorCtr="0">
            <a:normAutofit fontScale="92500" lnSpcReduction="10000"/>
          </a:bodyPr>
          <a:lstStyle/>
          <a:p>
            <a:endParaRPr lang="es-CL" dirty="0"/>
          </a:p>
          <a:p>
            <a:r>
              <a:rPr lang="es-MX" dirty="0"/>
              <a:t> </a:t>
            </a:r>
            <a:r>
              <a:rPr lang="es-MX" sz="3000" b="1" dirty="0">
                <a:solidFill>
                  <a:schemeClr val="bg1"/>
                </a:solidFill>
              </a:rPr>
              <a:t>CURSO IA GENERATIVA PARA PRODUCCIÓN AUDIOVISUAL EN LA ARAUCANÍA </a:t>
            </a:r>
            <a:endParaRPr lang="es-CL" sz="2800" b="1" i="0" u="none" strike="noStrike" cap="none" dirty="0">
              <a:solidFill>
                <a:schemeClr val="bg1"/>
              </a:solidFill>
              <a:latin typeface="Aptos" panose="020B0004020202020204" pitchFamily="34" charset="0"/>
              <a:ea typeface="Calibri"/>
              <a:cs typeface="Calibri" panose="020F0502020204030204" pitchFamily="34" charset="0"/>
              <a:sym typeface="Calibri"/>
            </a:endParaRPr>
          </a:p>
        </p:txBody>
      </p:sp>
      <p:grpSp>
        <p:nvGrpSpPr>
          <p:cNvPr id="2" name="Grupo 1">
            <a:extLst>
              <a:ext uri="{FF2B5EF4-FFF2-40B4-BE49-F238E27FC236}">
                <a16:creationId xmlns:a16="http://schemas.microsoft.com/office/drawing/2014/main" id="{74D4D5AE-CAD9-7317-634B-90CE95A1D162}"/>
              </a:ext>
            </a:extLst>
          </p:cNvPr>
          <p:cNvGrpSpPr/>
          <p:nvPr/>
        </p:nvGrpSpPr>
        <p:grpSpPr>
          <a:xfrm>
            <a:off x="2537022" y="1777446"/>
            <a:ext cx="2485630" cy="699084"/>
            <a:chOff x="2537022" y="1777446"/>
            <a:chExt cx="2485630" cy="699084"/>
          </a:xfrm>
        </p:grpSpPr>
        <p:pic>
          <p:nvPicPr>
            <p:cNvPr id="9" name="Imagen 8" descr="Texto&#10;&#10;Descripción generada automáticamente con confianza baja">
              <a:extLst>
                <a:ext uri="{FF2B5EF4-FFF2-40B4-BE49-F238E27FC236}">
                  <a16:creationId xmlns:a16="http://schemas.microsoft.com/office/drawing/2014/main" id="{CD1368EF-A358-6430-87B8-7AAACD285045}"/>
                </a:ext>
              </a:extLst>
            </p:cNvPr>
            <p:cNvPicPr>
              <a:picLocks noChangeAspect="1"/>
            </p:cNvPicPr>
            <p:nvPr/>
          </p:nvPicPr>
          <p:blipFill>
            <a:blip r:embed="rId5"/>
            <a:stretch>
              <a:fillRect/>
            </a:stretch>
          </p:blipFill>
          <p:spPr>
            <a:xfrm>
              <a:off x="3779837" y="1806013"/>
              <a:ext cx="1242815" cy="641950"/>
            </a:xfrm>
            <a:prstGeom prst="rect">
              <a:avLst/>
            </a:prstGeom>
          </p:spPr>
        </p:pic>
        <p:pic>
          <p:nvPicPr>
            <p:cNvPr id="3" name="Imagen 2" descr="Aplicación&#10;&#10;Descripción generada automáticamente con confianza baja">
              <a:extLst>
                <a:ext uri="{FF2B5EF4-FFF2-40B4-BE49-F238E27FC236}">
                  <a16:creationId xmlns:a16="http://schemas.microsoft.com/office/drawing/2014/main" id="{06FB81E1-0268-AD9D-74F3-F6C329726733}"/>
                </a:ext>
              </a:extLst>
            </p:cNvPr>
            <p:cNvPicPr>
              <a:picLocks noChangeAspect="1"/>
            </p:cNvPicPr>
            <p:nvPr/>
          </p:nvPicPr>
          <p:blipFill>
            <a:blip r:embed="rId6"/>
            <a:stretch>
              <a:fillRect/>
            </a:stretch>
          </p:blipFill>
          <p:spPr>
            <a:xfrm>
              <a:off x="2537022" y="1777446"/>
              <a:ext cx="1242815" cy="699084"/>
            </a:xfrm>
            <a:prstGeom prst="rect">
              <a:avLst/>
            </a:prstGeom>
          </p:spPr>
        </p:pic>
      </p:grpSp>
      <p:sp>
        <p:nvSpPr>
          <p:cNvPr id="16" name="AutoShape 8" descr="Planeta verde entre industria y naturaleza">
            <a:extLst>
              <a:ext uri="{FF2B5EF4-FFF2-40B4-BE49-F238E27FC236}">
                <a16:creationId xmlns:a16="http://schemas.microsoft.com/office/drawing/2014/main" id="{0962A08F-DC14-A7D8-FBD1-14BD321E3961}"/>
              </a:ext>
            </a:extLst>
          </p:cNvPr>
          <p:cNvSpPr>
            <a:spLocks noChangeAspect="1" noChangeArrowheads="1"/>
          </p:cNvSpPr>
          <p:nvPr/>
        </p:nvSpPr>
        <p:spPr bwMode="auto">
          <a:xfrm>
            <a:off x="3627438" y="51927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19" name="AutoShape 10" descr="Fábrica entre árboles y humo">
            <a:extLst>
              <a:ext uri="{FF2B5EF4-FFF2-40B4-BE49-F238E27FC236}">
                <a16:creationId xmlns:a16="http://schemas.microsoft.com/office/drawing/2014/main" id="{59DCDDBC-3D07-0B35-949E-80B8437A03AC}"/>
              </a:ext>
            </a:extLst>
          </p:cNvPr>
          <p:cNvSpPr>
            <a:spLocks noChangeAspect="1" noChangeArrowheads="1"/>
          </p:cNvSpPr>
          <p:nvPr/>
        </p:nvSpPr>
        <p:spPr bwMode="auto">
          <a:xfrm>
            <a:off x="3779838" y="53451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pic>
        <p:nvPicPr>
          <p:cNvPr id="27" name="Imagen 26" descr="Un jardín con pasto y árboles&#10;&#10;El contenido generado por IA puede ser incorrecto.">
            <a:extLst>
              <a:ext uri="{FF2B5EF4-FFF2-40B4-BE49-F238E27FC236}">
                <a16:creationId xmlns:a16="http://schemas.microsoft.com/office/drawing/2014/main" id="{3EA15F21-EF63-1F96-8EE6-168E07B0E88D}"/>
              </a:ext>
            </a:extLst>
          </p:cNvPr>
          <p:cNvPicPr>
            <a:picLocks noChangeAspect="1"/>
          </p:cNvPicPr>
          <p:nvPr/>
        </p:nvPicPr>
        <p:blipFill>
          <a:blip r:embed="rId7"/>
          <a:stretch>
            <a:fillRect/>
          </a:stretch>
        </p:blipFill>
        <p:spPr>
          <a:xfrm>
            <a:off x="-1" y="5497513"/>
            <a:ext cx="7559675" cy="37798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9" name="Google Shape;69;p9" descr="Imagen que contiene Forma&#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6824" y="1310909"/>
            <a:ext cx="656062" cy="674607"/>
          </a:xfrm>
          <a:prstGeom prst="rect">
            <a:avLst/>
          </a:prstGeom>
          <a:noFill/>
          <a:ln>
            <a:noFill/>
          </a:ln>
        </p:spPr>
      </p:pic>
      <p:pic>
        <p:nvPicPr>
          <p:cNvPr id="73" name="Google Shape;73;p9" descr="Patrón de fondo&#10;&#10;Descripción generada automá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513524" y="3626134"/>
            <a:ext cx="245864" cy="374400"/>
          </a:xfrm>
          <a:prstGeom prst="rect">
            <a:avLst/>
          </a:prstGeom>
          <a:noFill/>
          <a:ln>
            <a:noFill/>
          </a:ln>
        </p:spPr>
      </p:pic>
      <p:sp>
        <p:nvSpPr>
          <p:cNvPr id="74" name="Google Shape;74;p9"/>
          <p:cNvSpPr/>
          <p:nvPr/>
        </p:nvSpPr>
        <p:spPr>
          <a:xfrm>
            <a:off x="0" y="10402665"/>
            <a:ext cx="7559675" cy="305347"/>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grpSp>
        <p:nvGrpSpPr>
          <p:cNvPr id="5" name="Grupo 4">
            <a:extLst>
              <a:ext uri="{FF2B5EF4-FFF2-40B4-BE49-F238E27FC236}">
                <a16:creationId xmlns:a16="http://schemas.microsoft.com/office/drawing/2014/main" id="{96CD3313-49C7-595E-CDAC-5366A5F3B1F3}"/>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BFEBFF68-964D-4467-2352-7D5E162ABBA0}"/>
                </a:ext>
              </a:extLst>
            </p:cNvPr>
            <p:cNvPicPr>
              <a:picLocks noChangeAspect="1"/>
            </p:cNvPicPr>
            <p:nvPr/>
          </p:nvPicPr>
          <p:blipFill>
            <a:blip r:embed="rId5"/>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06B4223D-6800-58E4-7EF8-C6DCB9D7A599}"/>
                </a:ext>
              </a:extLst>
            </p:cNvPr>
            <p:cNvPicPr>
              <a:picLocks noChangeAspect="1"/>
            </p:cNvPicPr>
            <p:nvPr/>
          </p:nvPicPr>
          <p:blipFill>
            <a:blip r:embed="rId6"/>
            <a:stretch>
              <a:fillRect/>
            </a:stretch>
          </p:blipFill>
          <p:spPr>
            <a:xfrm>
              <a:off x="3514994" y="541456"/>
              <a:ext cx="1948062" cy="1095785"/>
            </a:xfrm>
            <a:prstGeom prst="rect">
              <a:avLst/>
            </a:prstGeom>
          </p:spPr>
        </p:pic>
      </p:grpSp>
      <p:sp>
        <p:nvSpPr>
          <p:cNvPr id="3" name="CuadroTexto 2">
            <a:extLst>
              <a:ext uri="{FF2B5EF4-FFF2-40B4-BE49-F238E27FC236}">
                <a16:creationId xmlns:a16="http://schemas.microsoft.com/office/drawing/2014/main" id="{B8055B4B-88E7-4017-CED8-DCB93E8AFD61}"/>
              </a:ext>
            </a:extLst>
          </p:cNvPr>
          <p:cNvSpPr txBox="1"/>
          <p:nvPr/>
        </p:nvSpPr>
        <p:spPr>
          <a:xfrm>
            <a:off x="851769" y="2323001"/>
            <a:ext cx="6286761" cy="3493264"/>
          </a:xfrm>
          <a:prstGeom prst="rect">
            <a:avLst/>
          </a:prstGeom>
          <a:noFill/>
        </p:spPr>
        <p:txBody>
          <a:bodyPr wrap="square">
            <a:spAutoFit/>
          </a:bodyPr>
          <a:lstStyle/>
          <a:p>
            <a:pPr algn="just">
              <a:spcBef>
                <a:spcPts val="600"/>
              </a:spcBef>
              <a:spcAft>
                <a:spcPts val="600"/>
              </a:spcAft>
            </a:pPr>
            <a:r>
              <a:rPr lang="es-MX" sz="1200" dirty="0">
                <a:solidFill>
                  <a:schemeClr val="tx1"/>
                </a:solidFill>
                <a:latin typeface="Aptos" panose="020B0004020202020204" pitchFamily="34" charset="0"/>
                <a:ea typeface="Calibri" panose="020F0502020204030204" pitchFamily="34" charset="0"/>
              </a:rPr>
              <a:t>Este curso consiste en la realización de </a:t>
            </a:r>
            <a:r>
              <a:rPr lang="es-MX" sz="1200" dirty="0" err="1">
                <a:solidFill>
                  <a:schemeClr val="tx1"/>
                </a:solidFill>
                <a:latin typeface="Aptos" panose="020B0004020202020204" pitchFamily="34" charset="0"/>
                <a:ea typeface="Calibri" panose="020F0502020204030204" pitchFamily="34" charset="0"/>
              </a:rPr>
              <a:t>xxxxx</a:t>
            </a:r>
            <a:endParaRPr lang="es-MX" sz="1200" dirty="0">
              <a:solidFill>
                <a:schemeClr val="tx1"/>
              </a:solidFill>
              <a:latin typeface="Aptos" panose="020B0004020202020204" pitchFamily="34" charset="0"/>
              <a:ea typeface="Calibri" panose="020F0502020204030204" pitchFamily="34" charset="0"/>
            </a:endParaRPr>
          </a:p>
          <a:p>
            <a:pPr algn="just">
              <a:spcBef>
                <a:spcPts val="600"/>
              </a:spcBef>
              <a:spcAft>
                <a:spcPts val="600"/>
              </a:spcAft>
            </a:pPr>
            <a:endParaRPr lang="es-MX" sz="1300" b="1" dirty="0">
              <a:solidFill>
                <a:schemeClr val="tx1"/>
              </a:solidFill>
              <a:latin typeface="Aptos" panose="020B0004020202020204" pitchFamily="34" charset="0"/>
              <a:ea typeface="Calibri" panose="020F0502020204030204" pitchFamily="34" charset="0"/>
            </a:endParaRPr>
          </a:p>
          <a:p>
            <a:pPr algn="just">
              <a:spcBef>
                <a:spcPts val="600"/>
              </a:spcBef>
              <a:spcAft>
                <a:spcPts val="600"/>
              </a:spcAft>
            </a:pPr>
            <a:r>
              <a:rPr lang="es-MX" sz="1600" b="1" dirty="0">
                <a:solidFill>
                  <a:schemeClr val="tx1"/>
                </a:solidFill>
                <a:latin typeface="Aptos" panose="020B0004020202020204" pitchFamily="34" charset="0"/>
                <a:ea typeface="Calibri" panose="020F0502020204030204" pitchFamily="34" charset="0"/>
              </a:rPr>
              <a:t>OBJETIVOS GENERAL</a:t>
            </a:r>
          </a:p>
          <a:p>
            <a:pPr algn="just">
              <a:spcBef>
                <a:spcPts val="600"/>
              </a:spcBef>
              <a:spcAft>
                <a:spcPts val="600"/>
              </a:spcAft>
            </a:pPr>
            <a:r>
              <a:rPr lang="es-MX" sz="1200" dirty="0" err="1">
                <a:solidFill>
                  <a:schemeClr val="tx1"/>
                </a:solidFill>
                <a:latin typeface="Aptos" panose="020B0004020202020204" pitchFamily="34" charset="0"/>
                <a:ea typeface="Calibri" panose="020F0502020204030204" pitchFamily="34" charset="0"/>
              </a:rPr>
              <a:t>xxx</a:t>
            </a:r>
            <a:endParaRPr lang="es-MX" sz="1200" dirty="0">
              <a:solidFill>
                <a:schemeClr val="tx1"/>
              </a:solidFill>
              <a:latin typeface="Aptos" panose="020B0004020202020204" pitchFamily="34" charset="0"/>
              <a:ea typeface="Calibri" panose="020F0502020204030204" pitchFamily="34" charset="0"/>
            </a:endParaRPr>
          </a:p>
          <a:p>
            <a:pPr algn="just">
              <a:spcBef>
                <a:spcPts val="600"/>
              </a:spcBef>
              <a:spcAft>
                <a:spcPts val="600"/>
              </a:spcAft>
            </a:pPr>
            <a:endParaRPr lang="es-MX" sz="1300" dirty="0">
              <a:solidFill>
                <a:schemeClr val="tx1"/>
              </a:solidFill>
              <a:latin typeface="Aptos" panose="020B0004020202020204" pitchFamily="34" charset="0"/>
              <a:ea typeface="Calibri" panose="020F0502020204030204" pitchFamily="34" charset="0"/>
            </a:endParaRPr>
          </a:p>
          <a:p>
            <a:pPr algn="just">
              <a:spcBef>
                <a:spcPts val="600"/>
              </a:spcBef>
              <a:spcAft>
                <a:spcPts val="600"/>
              </a:spcAft>
            </a:pPr>
            <a:r>
              <a:rPr lang="es-MX" sz="1600" b="1" dirty="0">
                <a:solidFill>
                  <a:schemeClr val="tx1"/>
                </a:solidFill>
                <a:latin typeface="Aptos" panose="020B0004020202020204" pitchFamily="34" charset="0"/>
                <a:ea typeface="Calibri" panose="020F0502020204030204" pitchFamily="34" charset="0"/>
              </a:rPr>
              <a:t>RESULTADOS DE APRENDIZAJE ESPERADOS</a:t>
            </a:r>
          </a:p>
          <a:p>
            <a:pPr marL="228600" indent="-228600" algn="just">
              <a:spcBef>
                <a:spcPts val="600"/>
              </a:spcBef>
              <a:spcAft>
                <a:spcPts val="600"/>
              </a:spcAft>
              <a:buAutoNum type="arabicPeriod"/>
            </a:pPr>
            <a:r>
              <a:rPr lang="es-MX" sz="1200" dirty="0" err="1">
                <a:solidFill>
                  <a:schemeClr val="tx1"/>
                </a:solidFill>
                <a:latin typeface="Aptos" panose="020B0004020202020204" pitchFamily="34" charset="0"/>
                <a:ea typeface="Calibri" panose="020F0502020204030204" pitchFamily="34" charset="0"/>
              </a:rPr>
              <a:t>Xxx</a:t>
            </a:r>
            <a:endParaRPr lang="es-MX" sz="1200" dirty="0">
              <a:solidFill>
                <a:schemeClr val="tx1"/>
              </a:solidFill>
              <a:latin typeface="Aptos" panose="020B0004020202020204" pitchFamily="34" charset="0"/>
              <a:ea typeface="Calibri" panose="020F0502020204030204" pitchFamily="34" charset="0"/>
            </a:endParaRPr>
          </a:p>
          <a:p>
            <a:pPr marL="228600" indent="-228600" algn="just">
              <a:spcBef>
                <a:spcPts val="600"/>
              </a:spcBef>
              <a:spcAft>
                <a:spcPts val="600"/>
              </a:spcAft>
              <a:buAutoNum type="arabicPeriod"/>
            </a:pPr>
            <a:r>
              <a:rPr lang="es-MX" sz="1200" dirty="0" err="1">
                <a:solidFill>
                  <a:schemeClr val="tx1"/>
                </a:solidFill>
                <a:latin typeface="Aptos" panose="020B0004020202020204" pitchFamily="34" charset="0"/>
                <a:ea typeface="Calibri" panose="020F0502020204030204" pitchFamily="34" charset="0"/>
              </a:rPr>
              <a:t>Xxx</a:t>
            </a:r>
            <a:endParaRPr lang="es-MX" sz="1200" dirty="0">
              <a:solidFill>
                <a:schemeClr val="tx1"/>
              </a:solidFill>
              <a:latin typeface="Aptos" panose="020B0004020202020204" pitchFamily="34" charset="0"/>
              <a:ea typeface="Calibri" panose="020F0502020204030204" pitchFamily="34" charset="0"/>
            </a:endParaRPr>
          </a:p>
          <a:p>
            <a:pPr marL="228600" indent="-228600" algn="just">
              <a:spcBef>
                <a:spcPts val="600"/>
              </a:spcBef>
              <a:spcAft>
                <a:spcPts val="600"/>
              </a:spcAft>
              <a:buAutoNum type="arabicPeriod"/>
            </a:pPr>
            <a:r>
              <a:rPr lang="es-MX" sz="1200" dirty="0" err="1">
                <a:solidFill>
                  <a:schemeClr val="tx1"/>
                </a:solidFill>
                <a:latin typeface="Aptos" panose="020B0004020202020204" pitchFamily="34" charset="0"/>
                <a:ea typeface="Calibri" panose="020F0502020204030204" pitchFamily="34" charset="0"/>
              </a:rPr>
              <a:t>xxx</a:t>
            </a:r>
            <a:endParaRPr lang="es-MX" sz="1200" dirty="0">
              <a:solidFill>
                <a:schemeClr val="tx1"/>
              </a:solidFill>
              <a:latin typeface="Aptos" panose="020B0004020202020204" pitchFamily="34" charset="0"/>
              <a:ea typeface="Calibri" panose="020F0502020204030204" pitchFamily="34" charset="0"/>
            </a:endParaRPr>
          </a:p>
          <a:p>
            <a:pPr algn="just">
              <a:spcBef>
                <a:spcPts val="600"/>
              </a:spcBef>
              <a:spcAft>
                <a:spcPts val="600"/>
              </a:spcAft>
            </a:pPr>
            <a:endParaRPr lang="es-MX" sz="1300" dirty="0">
              <a:solidFill>
                <a:schemeClr val="tx1"/>
              </a:solidFill>
              <a:latin typeface="Aptos" panose="020B0004020202020204" pitchFamily="34" charset="0"/>
              <a:ea typeface="Calibri" panose="020F0502020204030204" pitchFamily="34" charset="0"/>
            </a:endParaRPr>
          </a:p>
        </p:txBody>
      </p:sp>
      <p:pic>
        <p:nvPicPr>
          <p:cNvPr id="9" name="Imagen 8" descr="Logotipo&#10;&#10;El contenido generado por IA puede ser incorrecto.">
            <a:extLst>
              <a:ext uri="{FF2B5EF4-FFF2-40B4-BE49-F238E27FC236}">
                <a16:creationId xmlns:a16="http://schemas.microsoft.com/office/drawing/2014/main" id="{19D9E656-B8C2-4175-EA21-361ADC8452C1}"/>
              </a:ext>
            </a:extLst>
          </p:cNvPr>
          <p:cNvPicPr>
            <a:picLocks noChangeAspect="1"/>
          </p:cNvPicPr>
          <p:nvPr/>
        </p:nvPicPr>
        <p:blipFill>
          <a:blip r:embed="rId7"/>
          <a:stretch>
            <a:fillRect/>
          </a:stretch>
        </p:blipFill>
        <p:spPr>
          <a:xfrm>
            <a:off x="352811" y="9561425"/>
            <a:ext cx="2101523" cy="700508"/>
          </a:xfrm>
          <a:prstGeom prst="rect">
            <a:avLst/>
          </a:prstGeom>
        </p:spPr>
      </p:pic>
      <p:pic>
        <p:nvPicPr>
          <p:cNvPr id="13" name="Google Shape;73;p9" descr="Patrón de fondo&#10;&#10;Descripción generada automáticamente">
            <a:extLst>
              <a:ext uri="{FF2B5EF4-FFF2-40B4-BE49-F238E27FC236}">
                <a16:creationId xmlns:a16="http://schemas.microsoft.com/office/drawing/2014/main" id="{524E214B-A998-0F87-0540-D5DB1D2A883E}"/>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0800000">
            <a:off x="513525" y="5854164"/>
            <a:ext cx="245864" cy="374400"/>
          </a:xfrm>
          <a:prstGeom prst="rect">
            <a:avLst/>
          </a:prstGeom>
          <a:noFill/>
          <a:ln>
            <a:noFill/>
          </a:ln>
        </p:spPr>
      </p:pic>
      <p:sp>
        <p:nvSpPr>
          <p:cNvPr id="14" name="Google Shape;89;p4">
            <a:extLst>
              <a:ext uri="{FF2B5EF4-FFF2-40B4-BE49-F238E27FC236}">
                <a16:creationId xmlns:a16="http://schemas.microsoft.com/office/drawing/2014/main" id="{64C3519F-DE6C-EBDD-F4D0-1E0BC239E9FF}"/>
              </a:ext>
            </a:extLst>
          </p:cNvPr>
          <p:cNvSpPr txBox="1"/>
          <p:nvPr/>
        </p:nvSpPr>
        <p:spPr>
          <a:xfrm>
            <a:off x="1291212" y="1249911"/>
            <a:ext cx="4591698" cy="79235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600"/>
              <a:buFont typeface="Arial"/>
              <a:buNone/>
            </a:pPr>
            <a:r>
              <a:rPr lang="es-MX" sz="3600" b="1" dirty="0">
                <a:solidFill>
                  <a:srgbClr val="221E7C"/>
                </a:solidFill>
                <a:latin typeface="Aptos" panose="020B0004020202020204" pitchFamily="34" charset="0"/>
                <a:ea typeface="Calibri"/>
                <a:cs typeface="Calibri"/>
                <a:sym typeface="Calibri"/>
              </a:rPr>
              <a:t>Acerca del curso</a:t>
            </a:r>
            <a:endParaRPr sz="4400" b="1" i="0" u="none" strike="noStrike" cap="none" dirty="0">
              <a:solidFill>
                <a:srgbClr val="221E7C"/>
              </a:solidFill>
              <a:latin typeface="Aptos" panose="020B0004020202020204" pitchFamily="34" charset="0"/>
              <a:ea typeface="Calibri"/>
              <a:cs typeface="Calibri"/>
              <a:sym typeface="Calibri"/>
            </a:endParaRPr>
          </a:p>
        </p:txBody>
      </p:sp>
      <p:cxnSp>
        <p:nvCxnSpPr>
          <p:cNvPr id="15" name="Google Shape;90;p4">
            <a:extLst>
              <a:ext uri="{FF2B5EF4-FFF2-40B4-BE49-F238E27FC236}">
                <a16:creationId xmlns:a16="http://schemas.microsoft.com/office/drawing/2014/main" id="{ED340CA3-1947-A58A-4E23-BCAE24DF2396}"/>
              </a:ext>
            </a:extLst>
          </p:cNvPr>
          <p:cNvCxnSpPr>
            <a:cxnSpLocks/>
          </p:cNvCxnSpPr>
          <p:nvPr/>
        </p:nvCxnSpPr>
        <p:spPr>
          <a:xfrm>
            <a:off x="1403350" y="1961530"/>
            <a:ext cx="4172062" cy="0"/>
          </a:xfrm>
          <a:prstGeom prst="straightConnector1">
            <a:avLst/>
          </a:prstGeom>
          <a:noFill/>
          <a:ln w="31750" cap="flat" cmpd="sng">
            <a:solidFill>
              <a:srgbClr val="221E7C"/>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4" name="Google Shape;84;p4"/>
          <p:cNvSpPr txBox="1"/>
          <p:nvPr/>
        </p:nvSpPr>
        <p:spPr>
          <a:xfrm>
            <a:off x="352811" y="3102953"/>
            <a:ext cx="6621059" cy="29721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114300" indent="0" algn="just">
              <a:lnSpc>
                <a:spcPct val="115000"/>
              </a:lnSpc>
              <a:buClr>
                <a:schemeClr val="dk2"/>
              </a:buClr>
              <a:buSzPts val="1800"/>
              <a:buNone/>
              <a:defRPr sz="1600">
                <a:solidFill>
                  <a:schemeClr val="dk2"/>
                </a:solidFill>
                <a:latin typeface="Calibri"/>
                <a:ea typeface="Calibri"/>
                <a:cs typeface="Calibri"/>
              </a:defRPr>
            </a:lvl1pPr>
            <a:lvl2pPr marL="914400" indent="-317500">
              <a:lnSpc>
                <a:spcPct val="115000"/>
              </a:lnSpc>
              <a:buClr>
                <a:schemeClr val="dk2"/>
              </a:buClr>
              <a:buSzPts val="1400"/>
              <a:buChar char="○"/>
              <a:defRPr>
                <a:solidFill>
                  <a:schemeClr val="dk2"/>
                </a:solidFill>
              </a:defRPr>
            </a:lvl2pPr>
            <a:lvl3pPr marL="1371600" indent="-317500">
              <a:lnSpc>
                <a:spcPct val="115000"/>
              </a:lnSpc>
              <a:buClr>
                <a:schemeClr val="dk2"/>
              </a:buClr>
              <a:buSzPts val="1400"/>
              <a:buChar char="■"/>
              <a:defRPr>
                <a:solidFill>
                  <a:schemeClr val="dk2"/>
                </a:solidFill>
              </a:defRPr>
            </a:lvl3pPr>
            <a:lvl4pPr marL="1828800" indent="-317500">
              <a:lnSpc>
                <a:spcPct val="115000"/>
              </a:lnSpc>
              <a:buClr>
                <a:schemeClr val="dk2"/>
              </a:buClr>
              <a:buSzPts val="1400"/>
              <a:buChar char="●"/>
              <a:defRPr>
                <a:solidFill>
                  <a:schemeClr val="dk2"/>
                </a:solidFill>
              </a:defRPr>
            </a:lvl4pPr>
            <a:lvl5pPr marL="2286000" indent="-317500">
              <a:lnSpc>
                <a:spcPct val="115000"/>
              </a:lnSpc>
              <a:buClr>
                <a:schemeClr val="dk2"/>
              </a:buClr>
              <a:buSzPts val="1400"/>
              <a:buChar char="○"/>
              <a:defRPr>
                <a:solidFill>
                  <a:schemeClr val="dk2"/>
                </a:solidFill>
              </a:defRPr>
            </a:lvl5pPr>
            <a:lvl6pPr marL="2743200" indent="-317500">
              <a:lnSpc>
                <a:spcPct val="115000"/>
              </a:lnSpc>
              <a:buClr>
                <a:schemeClr val="dk2"/>
              </a:buClr>
              <a:buSzPts val="1400"/>
              <a:buChar char="■"/>
              <a:defRPr>
                <a:solidFill>
                  <a:schemeClr val="dk2"/>
                </a:solidFill>
              </a:defRPr>
            </a:lvl6pPr>
            <a:lvl7pPr marL="3200400" indent="-317500">
              <a:lnSpc>
                <a:spcPct val="115000"/>
              </a:lnSpc>
              <a:buClr>
                <a:schemeClr val="dk2"/>
              </a:buClr>
              <a:buSzPts val="1400"/>
              <a:buChar char="●"/>
              <a:defRPr>
                <a:solidFill>
                  <a:schemeClr val="dk2"/>
                </a:solidFill>
              </a:defRPr>
            </a:lvl7pPr>
            <a:lvl8pPr marL="3657600" indent="-317500">
              <a:lnSpc>
                <a:spcPct val="115000"/>
              </a:lnSpc>
              <a:buClr>
                <a:schemeClr val="dk2"/>
              </a:buClr>
              <a:buSzPts val="1400"/>
              <a:buChar char="○"/>
              <a:defRPr>
                <a:solidFill>
                  <a:schemeClr val="dk2"/>
                </a:solidFill>
              </a:defRPr>
            </a:lvl8pPr>
            <a:lvl9pPr marL="4114800" indent="-317500">
              <a:lnSpc>
                <a:spcPct val="115000"/>
              </a:lnSpc>
              <a:buClr>
                <a:schemeClr val="dk2"/>
              </a:buClr>
              <a:buSzPts val="1400"/>
              <a:buChar char="■"/>
              <a:defRPr>
                <a:solidFill>
                  <a:schemeClr val="dk2"/>
                </a:solidFill>
              </a:defRPr>
            </a:lvl9pPr>
          </a:lstStyle>
          <a:p>
            <a:r>
              <a:rPr lang="es-CL" dirty="0">
                <a:latin typeface="Aptos" panose="020B0004020202020204" pitchFamily="34" charset="0"/>
              </a:rPr>
              <a:t> </a:t>
            </a:r>
          </a:p>
        </p:txBody>
      </p:sp>
      <p:sp>
        <p:nvSpPr>
          <p:cNvPr id="89" name="Google Shape;89;p4"/>
          <p:cNvSpPr txBox="1"/>
          <p:nvPr/>
        </p:nvSpPr>
        <p:spPr>
          <a:xfrm>
            <a:off x="1291212" y="1249911"/>
            <a:ext cx="3132617" cy="79235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600"/>
              <a:buFont typeface="Arial"/>
              <a:buNone/>
            </a:pPr>
            <a:r>
              <a:rPr lang="es-MX" sz="3600" b="1" i="0" u="none" strike="noStrike" cap="none" dirty="0">
                <a:solidFill>
                  <a:srgbClr val="221E7C"/>
                </a:solidFill>
                <a:latin typeface="Aptos" panose="020B0004020202020204" pitchFamily="34" charset="0"/>
                <a:ea typeface="Calibri"/>
                <a:cs typeface="Calibri"/>
                <a:sym typeface="Calibri"/>
              </a:rPr>
              <a:t>Metodología</a:t>
            </a:r>
            <a:endParaRPr sz="4400" b="1" i="0" u="none" strike="noStrike" cap="none" dirty="0">
              <a:solidFill>
                <a:srgbClr val="221E7C"/>
              </a:solidFill>
              <a:latin typeface="Aptos" panose="020B0004020202020204" pitchFamily="34" charset="0"/>
              <a:ea typeface="Calibri"/>
              <a:cs typeface="Calibri"/>
              <a:sym typeface="Calibri"/>
            </a:endParaRPr>
          </a:p>
        </p:txBody>
      </p:sp>
      <p:cxnSp>
        <p:nvCxnSpPr>
          <p:cNvPr id="90" name="Google Shape;90;p4"/>
          <p:cNvCxnSpPr>
            <a:cxnSpLocks/>
          </p:cNvCxnSpPr>
          <p:nvPr/>
        </p:nvCxnSpPr>
        <p:spPr>
          <a:xfrm>
            <a:off x="1403350" y="1961530"/>
            <a:ext cx="2612689" cy="0"/>
          </a:xfrm>
          <a:prstGeom prst="straightConnector1">
            <a:avLst/>
          </a:prstGeom>
          <a:noFill/>
          <a:ln w="31750" cap="flat" cmpd="sng">
            <a:solidFill>
              <a:srgbClr val="221E7C"/>
            </a:solidFill>
            <a:prstDash val="solid"/>
            <a:round/>
            <a:headEnd type="none" w="sm" len="sm"/>
            <a:tailEnd type="none" w="sm" len="sm"/>
          </a:ln>
        </p:spPr>
      </p:cxnSp>
      <p:grpSp>
        <p:nvGrpSpPr>
          <p:cNvPr id="5" name="Grupo 4">
            <a:extLst>
              <a:ext uri="{FF2B5EF4-FFF2-40B4-BE49-F238E27FC236}">
                <a16:creationId xmlns:a16="http://schemas.microsoft.com/office/drawing/2014/main" id="{306AEA4D-6CC2-88ED-09C7-B8181A55DE07}"/>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79549FF0-A64F-A7B5-FB7A-36583700D764}"/>
                </a:ext>
              </a:extLst>
            </p:cNvPr>
            <p:cNvPicPr>
              <a:picLocks noChangeAspect="1"/>
            </p:cNvPicPr>
            <p:nvPr/>
          </p:nvPicPr>
          <p:blipFill>
            <a:blip r:embed="rId3"/>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231CBB05-EBD6-0142-7E4C-51A7DC7D7F09}"/>
                </a:ext>
              </a:extLst>
            </p:cNvPr>
            <p:cNvPicPr>
              <a:picLocks noChangeAspect="1"/>
            </p:cNvPicPr>
            <p:nvPr/>
          </p:nvPicPr>
          <p:blipFill>
            <a:blip r:embed="rId4"/>
            <a:stretch>
              <a:fillRect/>
            </a:stretch>
          </p:blipFill>
          <p:spPr>
            <a:xfrm>
              <a:off x="3514994" y="541456"/>
              <a:ext cx="1948062" cy="1095785"/>
            </a:xfrm>
            <a:prstGeom prst="rect">
              <a:avLst/>
            </a:prstGeom>
          </p:spPr>
        </p:pic>
      </p:grpSp>
      <p:pic>
        <p:nvPicPr>
          <p:cNvPr id="10" name="Imagen 9" descr="Logotipo&#10;&#10;El contenido generado por IA puede ser incorrecto.">
            <a:extLst>
              <a:ext uri="{FF2B5EF4-FFF2-40B4-BE49-F238E27FC236}">
                <a16:creationId xmlns:a16="http://schemas.microsoft.com/office/drawing/2014/main" id="{5BA43A75-D722-96ED-F513-87DFE3CDAD70}"/>
              </a:ext>
            </a:extLst>
          </p:cNvPr>
          <p:cNvPicPr>
            <a:picLocks noChangeAspect="1"/>
          </p:cNvPicPr>
          <p:nvPr/>
        </p:nvPicPr>
        <p:blipFill>
          <a:blip r:embed="rId5"/>
          <a:stretch>
            <a:fillRect/>
          </a:stretch>
        </p:blipFill>
        <p:spPr>
          <a:xfrm>
            <a:off x="352811" y="9561425"/>
            <a:ext cx="2101523" cy="700508"/>
          </a:xfrm>
          <a:prstGeom prst="rect">
            <a:avLst/>
          </a:prstGeom>
        </p:spPr>
      </p:pic>
      <p:sp>
        <p:nvSpPr>
          <p:cNvPr id="11" name="Google Shape;74;p9">
            <a:extLst>
              <a:ext uri="{FF2B5EF4-FFF2-40B4-BE49-F238E27FC236}">
                <a16:creationId xmlns:a16="http://schemas.microsoft.com/office/drawing/2014/main" id="{834E4559-6F60-093F-A861-9E09BCD6EE93}"/>
              </a:ext>
            </a:extLst>
          </p:cNvPr>
          <p:cNvSpPr/>
          <p:nvPr/>
        </p:nvSpPr>
        <p:spPr>
          <a:xfrm>
            <a:off x="0" y="10402665"/>
            <a:ext cx="7559675" cy="305347"/>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sp>
        <p:nvSpPr>
          <p:cNvPr id="12" name="CuadroTexto 11">
            <a:extLst>
              <a:ext uri="{FF2B5EF4-FFF2-40B4-BE49-F238E27FC236}">
                <a16:creationId xmlns:a16="http://schemas.microsoft.com/office/drawing/2014/main" id="{AED95322-AC67-3F96-4A89-9D1F4EBD52C4}"/>
              </a:ext>
            </a:extLst>
          </p:cNvPr>
          <p:cNvSpPr txBox="1"/>
          <p:nvPr/>
        </p:nvSpPr>
        <p:spPr>
          <a:xfrm>
            <a:off x="823589" y="2901664"/>
            <a:ext cx="6496501" cy="276999"/>
          </a:xfrm>
          <a:prstGeom prst="rect">
            <a:avLst/>
          </a:prstGeom>
          <a:noFill/>
        </p:spPr>
        <p:txBody>
          <a:bodyPr wrap="square">
            <a:spAutoFit/>
          </a:bodyPr>
          <a:lstStyle/>
          <a:p>
            <a:pPr algn="just">
              <a:spcBef>
                <a:spcPts val="600"/>
              </a:spcBef>
              <a:spcAft>
                <a:spcPts val="600"/>
              </a:spcAft>
            </a:pPr>
            <a:r>
              <a:rPr lang="es-MX" sz="1200" dirty="0" err="1">
                <a:solidFill>
                  <a:schemeClr val="tx1"/>
                </a:solidFill>
                <a:latin typeface="Aptos" panose="020B0004020202020204" pitchFamily="34" charset="0"/>
                <a:ea typeface="Calibri" panose="020F0502020204030204" pitchFamily="34" charset="0"/>
              </a:rPr>
              <a:t>xxxx</a:t>
            </a:r>
            <a:endParaRPr lang="es-MX" sz="1200" dirty="0">
              <a:solidFill>
                <a:schemeClr val="tx1"/>
              </a:solidFill>
              <a:latin typeface="Aptos" panose="020B0004020202020204" pitchFamily="34" charset="0"/>
              <a:ea typeface="Calibri" panose="020F0502020204030204" pitchFamily="34" charset="0"/>
            </a:endParaRPr>
          </a:p>
        </p:txBody>
      </p:sp>
      <p:pic>
        <p:nvPicPr>
          <p:cNvPr id="16" name="Google Shape;73;p9" descr="Patrón de fondo&#10;&#10;Descripción generada automáticamente">
            <a:extLst>
              <a:ext uri="{FF2B5EF4-FFF2-40B4-BE49-F238E27FC236}">
                <a16:creationId xmlns:a16="http://schemas.microsoft.com/office/drawing/2014/main" id="{72EAD112-6A43-F540-F5DB-763382BBF336}"/>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0800000">
            <a:off x="477368" y="3155115"/>
            <a:ext cx="245864" cy="374400"/>
          </a:xfrm>
          <a:prstGeom prst="rect">
            <a:avLst/>
          </a:prstGeom>
          <a:noFill/>
          <a:ln>
            <a:noFill/>
          </a:ln>
        </p:spPr>
      </p:pic>
      <p:pic>
        <p:nvPicPr>
          <p:cNvPr id="17" name="Google Shape;73;p9" descr="Patrón de fondo&#10;&#10;Descripción generada automáticamente">
            <a:extLst>
              <a:ext uri="{FF2B5EF4-FFF2-40B4-BE49-F238E27FC236}">
                <a16:creationId xmlns:a16="http://schemas.microsoft.com/office/drawing/2014/main" id="{F236C46F-98BE-7E9C-B631-122872D7A031}"/>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0800000">
            <a:off x="453168" y="3929679"/>
            <a:ext cx="245864" cy="374400"/>
          </a:xfrm>
          <a:prstGeom prst="rect">
            <a:avLst/>
          </a:prstGeom>
          <a:noFill/>
          <a:ln>
            <a:noFill/>
          </a:ln>
        </p:spPr>
      </p:pic>
      <p:pic>
        <p:nvPicPr>
          <p:cNvPr id="18" name="Google Shape;73;p9" descr="Patrón de fondo&#10;&#10;Descripción generada automáticamente">
            <a:extLst>
              <a:ext uri="{FF2B5EF4-FFF2-40B4-BE49-F238E27FC236}">
                <a16:creationId xmlns:a16="http://schemas.microsoft.com/office/drawing/2014/main" id="{ED552923-0644-8C91-3863-2D1857A1225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0800000">
            <a:off x="477369" y="4706708"/>
            <a:ext cx="245864" cy="374400"/>
          </a:xfrm>
          <a:prstGeom prst="rect">
            <a:avLst/>
          </a:prstGeom>
          <a:noFill/>
          <a:ln>
            <a:noFill/>
          </a:ln>
        </p:spPr>
      </p:pic>
      <p:pic>
        <p:nvPicPr>
          <p:cNvPr id="19" name="Google Shape;73;p9" descr="Patrón de fondo&#10;&#10;Descripción generada automáticamente">
            <a:extLst>
              <a:ext uri="{FF2B5EF4-FFF2-40B4-BE49-F238E27FC236}">
                <a16:creationId xmlns:a16="http://schemas.microsoft.com/office/drawing/2014/main" id="{9A18C049-40E2-EF35-E137-3FDD89065B38}"/>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10800000">
            <a:off x="453168" y="5478808"/>
            <a:ext cx="245864" cy="374400"/>
          </a:xfrm>
          <a:prstGeom prst="rect">
            <a:avLst/>
          </a:prstGeom>
          <a:noFill/>
          <a:ln>
            <a:noFill/>
          </a:ln>
        </p:spPr>
      </p:pic>
      <p:pic>
        <p:nvPicPr>
          <p:cNvPr id="22" name="Google Shape;49;p1" descr="Imagen que contiene tabla, plato, taza, pequeño&#10;&#10;Descripción generada automáticamente">
            <a:extLst>
              <a:ext uri="{FF2B5EF4-FFF2-40B4-BE49-F238E27FC236}">
                <a16:creationId xmlns:a16="http://schemas.microsoft.com/office/drawing/2014/main" id="{9BFAB6B6-9229-F2FB-8B2D-4AB2D5EF8C1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14995" y="1170573"/>
            <a:ext cx="499217" cy="89577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1904974" y="393880"/>
            <a:ext cx="3749725" cy="8949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s-MX" sz="2000" b="1">
                <a:solidFill>
                  <a:schemeClr val="lt1"/>
                </a:solidFill>
                <a:latin typeface="Aptos" panose="020B0004020202020204" pitchFamily="34" charset="0"/>
                <a:ea typeface="Calibri"/>
                <a:cs typeface="Calibri"/>
                <a:sym typeface="Calibri"/>
              </a:rPr>
              <a:t>¿Qué vas a aprender?</a:t>
            </a:r>
            <a:endParaRPr sz="2000" b="1">
              <a:solidFill>
                <a:schemeClr val="lt1"/>
              </a:solidFill>
              <a:latin typeface="Aptos" panose="020B0004020202020204" pitchFamily="34" charset="0"/>
              <a:ea typeface="Calibri"/>
              <a:cs typeface="Calibri"/>
              <a:sym typeface="Calibri"/>
            </a:endParaRPr>
          </a:p>
          <a:p>
            <a:pPr marL="0" lvl="0" indent="0" algn="ctr" rtl="0">
              <a:lnSpc>
                <a:spcPct val="100000"/>
              </a:lnSpc>
              <a:spcBef>
                <a:spcPts val="0"/>
              </a:spcBef>
              <a:spcAft>
                <a:spcPts val="0"/>
              </a:spcAft>
              <a:buSzPts val="2800"/>
              <a:buNone/>
            </a:pPr>
            <a:r>
              <a:rPr lang="es-MX" sz="2000">
                <a:solidFill>
                  <a:schemeClr val="lt1"/>
                </a:solidFill>
                <a:latin typeface="Aptos" panose="020B0004020202020204" pitchFamily="34" charset="0"/>
                <a:ea typeface="Calibri"/>
                <a:cs typeface="Calibri"/>
                <a:sym typeface="Calibri"/>
              </a:rPr>
              <a:t>Dale un vistazo al contenido:</a:t>
            </a:r>
            <a:endParaRPr sz="2000">
              <a:solidFill>
                <a:schemeClr val="lt1"/>
              </a:solidFill>
              <a:latin typeface="Aptos" panose="020B0004020202020204" pitchFamily="34" charset="0"/>
              <a:ea typeface="Calibri"/>
              <a:cs typeface="Calibri"/>
              <a:sym typeface="Calibri"/>
            </a:endParaRPr>
          </a:p>
        </p:txBody>
      </p:sp>
      <p:grpSp>
        <p:nvGrpSpPr>
          <p:cNvPr id="5" name="Grupo 4">
            <a:extLst>
              <a:ext uri="{FF2B5EF4-FFF2-40B4-BE49-F238E27FC236}">
                <a16:creationId xmlns:a16="http://schemas.microsoft.com/office/drawing/2014/main" id="{2A3081DB-B6EA-4557-B8C1-C12DE08F6B60}"/>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C0096F84-C633-824B-5428-58C6AFA1A682}"/>
                </a:ext>
              </a:extLst>
            </p:cNvPr>
            <p:cNvPicPr>
              <a:picLocks noChangeAspect="1"/>
            </p:cNvPicPr>
            <p:nvPr/>
          </p:nvPicPr>
          <p:blipFill>
            <a:blip r:embed="rId3"/>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633B5BD1-5F41-D826-B612-0115B1E38E1D}"/>
                </a:ext>
              </a:extLst>
            </p:cNvPr>
            <p:cNvPicPr>
              <a:picLocks noChangeAspect="1"/>
            </p:cNvPicPr>
            <p:nvPr/>
          </p:nvPicPr>
          <p:blipFill>
            <a:blip r:embed="rId4"/>
            <a:stretch>
              <a:fillRect/>
            </a:stretch>
          </p:blipFill>
          <p:spPr>
            <a:xfrm>
              <a:off x="3514994" y="541456"/>
              <a:ext cx="1948062" cy="1095785"/>
            </a:xfrm>
            <a:prstGeom prst="rect">
              <a:avLst/>
            </a:prstGeom>
          </p:spPr>
        </p:pic>
      </p:grpSp>
      <p:pic>
        <p:nvPicPr>
          <p:cNvPr id="9" name="Imagen 8" descr="Logotipo&#10;&#10;El contenido generado por IA puede ser incorrecto.">
            <a:extLst>
              <a:ext uri="{FF2B5EF4-FFF2-40B4-BE49-F238E27FC236}">
                <a16:creationId xmlns:a16="http://schemas.microsoft.com/office/drawing/2014/main" id="{6ECCFF4B-F5D5-004F-0245-926B811D4BBD}"/>
              </a:ext>
            </a:extLst>
          </p:cNvPr>
          <p:cNvPicPr>
            <a:picLocks noChangeAspect="1"/>
          </p:cNvPicPr>
          <p:nvPr/>
        </p:nvPicPr>
        <p:blipFill>
          <a:blip r:embed="rId5"/>
          <a:stretch>
            <a:fillRect/>
          </a:stretch>
        </p:blipFill>
        <p:spPr>
          <a:xfrm>
            <a:off x="352811" y="9561425"/>
            <a:ext cx="2101523" cy="700508"/>
          </a:xfrm>
          <a:prstGeom prst="rect">
            <a:avLst/>
          </a:prstGeom>
        </p:spPr>
      </p:pic>
      <p:sp>
        <p:nvSpPr>
          <p:cNvPr id="11" name="Google Shape;74;p9">
            <a:extLst>
              <a:ext uri="{FF2B5EF4-FFF2-40B4-BE49-F238E27FC236}">
                <a16:creationId xmlns:a16="http://schemas.microsoft.com/office/drawing/2014/main" id="{CF7AF1AB-CF00-25C6-A0E0-8AD27CF553DC}"/>
              </a:ext>
            </a:extLst>
          </p:cNvPr>
          <p:cNvSpPr/>
          <p:nvPr/>
        </p:nvSpPr>
        <p:spPr>
          <a:xfrm>
            <a:off x="0" y="10402665"/>
            <a:ext cx="7559675" cy="305347"/>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sp>
        <p:nvSpPr>
          <p:cNvPr id="16" name="Google Shape;89;p4">
            <a:extLst>
              <a:ext uri="{FF2B5EF4-FFF2-40B4-BE49-F238E27FC236}">
                <a16:creationId xmlns:a16="http://schemas.microsoft.com/office/drawing/2014/main" id="{CD19F3E3-1850-A644-ED8C-DF2E35EEB2C0}"/>
              </a:ext>
            </a:extLst>
          </p:cNvPr>
          <p:cNvSpPr txBox="1"/>
          <p:nvPr/>
        </p:nvSpPr>
        <p:spPr>
          <a:xfrm>
            <a:off x="1291212" y="1249911"/>
            <a:ext cx="4988207" cy="792353"/>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600"/>
              <a:buFont typeface="Arial"/>
              <a:buNone/>
            </a:pPr>
            <a:r>
              <a:rPr lang="es-MX" sz="3600" b="1" dirty="0">
                <a:solidFill>
                  <a:srgbClr val="221E7C"/>
                </a:solidFill>
                <a:latin typeface="Aptos" panose="020B0004020202020204" pitchFamily="34" charset="0"/>
                <a:ea typeface="Calibri"/>
                <a:cs typeface="Calibri"/>
                <a:sym typeface="Calibri"/>
              </a:rPr>
              <a:t>Modalidad y </a:t>
            </a:r>
            <a:r>
              <a:rPr lang="es-MX" sz="3600" b="1" i="0" u="none" strike="noStrike" cap="none" dirty="0">
                <a:solidFill>
                  <a:srgbClr val="221E7C"/>
                </a:solidFill>
                <a:latin typeface="Aptos" panose="020B0004020202020204" pitchFamily="34" charset="0"/>
                <a:ea typeface="Calibri"/>
                <a:cs typeface="Calibri"/>
                <a:sym typeface="Calibri"/>
              </a:rPr>
              <a:t>horarios</a:t>
            </a:r>
            <a:endParaRPr sz="4400" b="1" i="0" u="none" strike="noStrike" cap="none" dirty="0">
              <a:solidFill>
                <a:srgbClr val="221E7C"/>
              </a:solidFill>
              <a:latin typeface="Aptos" panose="020B0004020202020204" pitchFamily="34" charset="0"/>
              <a:ea typeface="Calibri"/>
              <a:cs typeface="Calibri"/>
              <a:sym typeface="Calibri"/>
            </a:endParaRPr>
          </a:p>
        </p:txBody>
      </p:sp>
      <p:cxnSp>
        <p:nvCxnSpPr>
          <p:cNvPr id="17" name="Google Shape;90;p4">
            <a:extLst>
              <a:ext uri="{FF2B5EF4-FFF2-40B4-BE49-F238E27FC236}">
                <a16:creationId xmlns:a16="http://schemas.microsoft.com/office/drawing/2014/main" id="{04C9A7C9-5ACE-FD1D-A17F-E9AC55E5F109}"/>
              </a:ext>
            </a:extLst>
          </p:cNvPr>
          <p:cNvCxnSpPr>
            <a:cxnSpLocks/>
          </p:cNvCxnSpPr>
          <p:nvPr/>
        </p:nvCxnSpPr>
        <p:spPr>
          <a:xfrm>
            <a:off x="1403350" y="1961530"/>
            <a:ext cx="4398639" cy="0"/>
          </a:xfrm>
          <a:prstGeom prst="straightConnector1">
            <a:avLst/>
          </a:prstGeom>
          <a:noFill/>
          <a:ln w="31750" cap="flat" cmpd="sng">
            <a:solidFill>
              <a:srgbClr val="221E7C"/>
            </a:solidFill>
            <a:prstDash val="solid"/>
            <a:round/>
            <a:headEnd type="none" w="sm" len="sm"/>
            <a:tailEnd type="none" w="sm" len="sm"/>
          </a:ln>
        </p:spPr>
      </p:cxnSp>
      <p:pic>
        <p:nvPicPr>
          <p:cNvPr id="18" name="Google Shape;91;p4" descr="Patrón de fondo&#10;&#10;Descripción generada automáticamente con confianza media">
            <a:extLst>
              <a:ext uri="{FF2B5EF4-FFF2-40B4-BE49-F238E27FC236}">
                <a16:creationId xmlns:a16="http://schemas.microsoft.com/office/drawing/2014/main" id="{320ED66C-66A9-3CFD-F633-EA309330441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29324" y="1194654"/>
            <a:ext cx="556614" cy="847610"/>
          </a:xfrm>
          <a:prstGeom prst="rect">
            <a:avLst/>
          </a:prstGeom>
          <a:noFill/>
          <a:ln>
            <a:noFill/>
          </a:ln>
        </p:spPr>
      </p:pic>
      <p:sp>
        <p:nvSpPr>
          <p:cNvPr id="23" name="CuadroTexto 22">
            <a:extLst>
              <a:ext uri="{FF2B5EF4-FFF2-40B4-BE49-F238E27FC236}">
                <a16:creationId xmlns:a16="http://schemas.microsoft.com/office/drawing/2014/main" id="{D6A31A10-28BC-5FAA-2E59-C33863C1C722}"/>
              </a:ext>
            </a:extLst>
          </p:cNvPr>
          <p:cNvSpPr txBox="1"/>
          <p:nvPr/>
        </p:nvSpPr>
        <p:spPr>
          <a:xfrm>
            <a:off x="767789" y="2324080"/>
            <a:ext cx="6353150" cy="6017032"/>
          </a:xfrm>
          <a:prstGeom prst="rect">
            <a:avLst/>
          </a:prstGeom>
          <a:noFill/>
        </p:spPr>
        <p:txBody>
          <a:bodyPr wrap="square">
            <a:spAutoFit/>
          </a:bodyPr>
          <a:lstStyle/>
          <a:p>
            <a:pPr algn="just">
              <a:spcBef>
                <a:spcPts val="600"/>
              </a:spcBef>
              <a:spcAft>
                <a:spcPts val="600"/>
              </a:spcAft>
            </a:pPr>
            <a:r>
              <a:rPr lang="es-MX" sz="1200" dirty="0">
                <a:solidFill>
                  <a:schemeClr val="tx1"/>
                </a:solidFill>
                <a:latin typeface="Aptos" panose="020B0004020202020204" pitchFamily="34" charset="0"/>
                <a:ea typeface="Calibri" panose="020F0502020204030204" pitchFamily="34" charset="0"/>
              </a:rPr>
              <a:t>El programa será dictado en </a:t>
            </a:r>
            <a:r>
              <a:rPr lang="es-MX" sz="1200" b="1" dirty="0">
                <a:solidFill>
                  <a:schemeClr val="tx1"/>
                </a:solidFill>
                <a:latin typeface="Aptos" panose="020B0004020202020204" pitchFamily="34" charset="0"/>
                <a:ea typeface="Calibri" panose="020F0502020204030204" pitchFamily="34" charset="0"/>
              </a:rPr>
              <a:t>MODALIDAD </a:t>
            </a:r>
            <a:r>
              <a:rPr lang="es-MX" sz="1200" b="1" dirty="0" err="1">
                <a:solidFill>
                  <a:schemeClr val="tx1"/>
                </a:solidFill>
                <a:latin typeface="Aptos" panose="020B0004020202020204" pitchFamily="34" charset="0"/>
                <a:ea typeface="Calibri" panose="020F0502020204030204" pitchFamily="34" charset="0"/>
              </a:rPr>
              <a:t>xxxxx</a:t>
            </a:r>
            <a:endParaRPr lang="es-MX" sz="1200" b="1" dirty="0">
              <a:solidFill>
                <a:schemeClr val="tx1"/>
              </a:solidFill>
              <a:latin typeface="Aptos" panose="020B0004020202020204" pitchFamily="34" charset="0"/>
              <a:ea typeface="Calibri" panose="020F0502020204030204" pitchFamily="34" charset="0"/>
            </a:endParaRPr>
          </a:p>
          <a:p>
            <a:pPr algn="just">
              <a:spcBef>
                <a:spcPts val="600"/>
              </a:spcBef>
              <a:spcAft>
                <a:spcPts val="600"/>
              </a:spcAft>
            </a:pPr>
            <a:r>
              <a:rPr lang="es-MX" sz="1200" b="1" dirty="0">
                <a:solidFill>
                  <a:schemeClr val="tx1"/>
                </a:solidFill>
                <a:latin typeface="Aptos" panose="020B0004020202020204" pitchFamily="34" charset="0"/>
                <a:ea typeface="Calibri" panose="020F0502020204030204" pitchFamily="34" charset="0"/>
              </a:rPr>
              <a:t>Metodología de formato para realizar las clases:</a:t>
            </a:r>
          </a:p>
          <a:p>
            <a:pPr marL="285750" indent="-285750" algn="just">
              <a:spcBef>
                <a:spcPts val="600"/>
              </a:spcBef>
              <a:spcAft>
                <a:spcPts val="600"/>
              </a:spcAft>
              <a:buFont typeface="Arial" panose="020B0604020202020204" pitchFamily="34" charset="0"/>
              <a:buChar char="•"/>
            </a:pPr>
            <a:r>
              <a:rPr lang="es-MX" sz="1200" b="1" dirty="0">
                <a:solidFill>
                  <a:schemeClr val="tx1"/>
                </a:solidFill>
                <a:latin typeface="Aptos" panose="020B0004020202020204" pitchFamily="34" charset="0"/>
                <a:ea typeface="Calibri" panose="020F0502020204030204" pitchFamily="34" charset="0"/>
              </a:rPr>
              <a:t>Modalidad e-learning sincrónica:</a:t>
            </a:r>
            <a:r>
              <a:rPr lang="es-MX" sz="1200" dirty="0">
                <a:solidFill>
                  <a:schemeClr val="tx1"/>
                </a:solidFill>
                <a:latin typeface="Aptos" panose="020B0004020202020204" pitchFamily="34" charset="0"/>
                <a:ea typeface="Calibri" panose="020F0502020204030204" pitchFamily="34" charset="0"/>
              </a:rPr>
              <a:t> permitiendo acceso nacional y facilitando la participación desde regiones.</a:t>
            </a:r>
          </a:p>
          <a:p>
            <a:pPr marL="285750" indent="-285750" algn="just">
              <a:spcBef>
                <a:spcPts val="600"/>
              </a:spcBef>
              <a:spcAft>
                <a:spcPts val="600"/>
              </a:spcAft>
              <a:buFont typeface="Arial" panose="020B0604020202020204" pitchFamily="34" charset="0"/>
              <a:buChar char="•"/>
            </a:pPr>
            <a:r>
              <a:rPr lang="es-MX" sz="1200" b="1" dirty="0">
                <a:solidFill>
                  <a:schemeClr val="tx1"/>
                </a:solidFill>
                <a:latin typeface="Aptos" panose="020B0004020202020204" pitchFamily="34" charset="0"/>
                <a:ea typeface="Calibri" panose="020F0502020204030204" pitchFamily="34" charset="0"/>
              </a:rPr>
              <a:t>Clases sincrónicas: </a:t>
            </a:r>
            <a:r>
              <a:rPr lang="es-MX" sz="1200" dirty="0">
                <a:solidFill>
                  <a:schemeClr val="tx1"/>
                </a:solidFill>
                <a:latin typeface="Aptos" panose="020B0004020202020204" pitchFamily="34" charset="0"/>
                <a:ea typeface="Calibri" panose="020F0502020204030204" pitchFamily="34" charset="0"/>
              </a:rPr>
              <a:t>dictadas por expertos/as y especialistas en política climática, mercados de carbono, finanzas carbono y programas de certificación de carbono en que se fomentará el debate y la reflexión sobre los temas del curso.</a:t>
            </a:r>
          </a:p>
          <a:p>
            <a:pPr marL="285750" indent="-285750" algn="just">
              <a:spcBef>
                <a:spcPts val="600"/>
              </a:spcBef>
              <a:spcAft>
                <a:spcPts val="600"/>
              </a:spcAft>
              <a:buFont typeface="Arial" panose="020B0604020202020204" pitchFamily="34" charset="0"/>
              <a:buChar char="•"/>
            </a:pPr>
            <a:r>
              <a:rPr lang="es-MX" sz="1200" b="1" dirty="0">
                <a:solidFill>
                  <a:schemeClr val="tx1"/>
                </a:solidFill>
                <a:latin typeface="Aptos" panose="020B0004020202020204" pitchFamily="34" charset="0"/>
                <a:ea typeface="Calibri" panose="020F0502020204030204" pitchFamily="34" charset="0"/>
              </a:rPr>
              <a:t>Materiales asincrónicos:</a:t>
            </a:r>
            <a:r>
              <a:rPr lang="es-MX" sz="1200" dirty="0">
                <a:solidFill>
                  <a:schemeClr val="tx1"/>
                </a:solidFill>
                <a:latin typeface="Aptos" panose="020B0004020202020204" pitchFamily="34" charset="0"/>
                <a:ea typeface="Calibri" panose="020F0502020204030204" pitchFamily="34" charset="0"/>
              </a:rPr>
              <a:t> cápsulas, lecturas técnicas, guías paso a paso, fichas metodológicas y bases de datos.</a:t>
            </a:r>
          </a:p>
          <a:p>
            <a:pPr algn="just">
              <a:spcBef>
                <a:spcPts val="600"/>
              </a:spcBef>
              <a:spcAft>
                <a:spcPts val="600"/>
              </a:spcAft>
            </a:pPr>
            <a:r>
              <a:rPr lang="es-MX" sz="1200" b="1" dirty="0">
                <a:solidFill>
                  <a:schemeClr val="tx1"/>
                </a:solidFill>
                <a:latin typeface="Aptos" panose="020B0004020202020204" pitchFamily="34" charset="0"/>
                <a:ea typeface="Calibri" panose="020F0502020204030204" pitchFamily="34" charset="0"/>
              </a:rPr>
              <a:t>Criterios metodológicos claves para cumplir con los objetivos establecidos:</a:t>
            </a:r>
          </a:p>
          <a:p>
            <a:pPr lvl="5" indent="-171450" algn="just">
              <a:spcAft>
                <a:spcPts val="600"/>
              </a:spcAft>
              <a:buFont typeface="Arial" panose="020B0604020202020204" pitchFamily="34" charset="0"/>
              <a:buChar char="•"/>
            </a:pPr>
            <a:r>
              <a:rPr lang="es-MX" sz="1200" dirty="0">
                <a:solidFill>
                  <a:srgbClr val="C00000"/>
                </a:solidFill>
                <a:latin typeface="Aptos" panose="020B0004020202020204" pitchFamily="34" charset="0"/>
                <a:ea typeface="Calibri" panose="020F0502020204030204" pitchFamily="34" charset="0"/>
              </a:rPr>
              <a:t>Talleres prácticos.</a:t>
            </a:r>
          </a:p>
          <a:p>
            <a:pPr lvl="5" indent="-171450" algn="just">
              <a:spcAft>
                <a:spcPts val="600"/>
              </a:spcAft>
              <a:buFont typeface="Arial" panose="020B0604020202020204" pitchFamily="34" charset="0"/>
              <a:buChar char="•"/>
            </a:pPr>
            <a:r>
              <a:rPr lang="es-MX" sz="1200" dirty="0">
                <a:solidFill>
                  <a:srgbClr val="C00000"/>
                </a:solidFill>
                <a:latin typeface="Aptos" panose="020B0004020202020204" pitchFamily="34" charset="0"/>
                <a:ea typeface="Calibri" panose="020F0502020204030204" pitchFamily="34" charset="0"/>
              </a:rPr>
              <a:t>Trabajo aplicado.</a:t>
            </a:r>
          </a:p>
          <a:p>
            <a:pPr lvl="5" indent="-171450" algn="just">
              <a:spcAft>
                <a:spcPts val="600"/>
              </a:spcAft>
              <a:buFont typeface="Arial" panose="020B0604020202020204" pitchFamily="34" charset="0"/>
              <a:buChar char="•"/>
            </a:pPr>
            <a:r>
              <a:rPr lang="es-MX" sz="1200" dirty="0">
                <a:solidFill>
                  <a:srgbClr val="C00000"/>
                </a:solidFill>
                <a:latin typeface="Aptos" panose="020B0004020202020204" pitchFamily="34" charset="0"/>
                <a:ea typeface="Calibri" panose="020F0502020204030204" pitchFamily="34" charset="0"/>
              </a:rPr>
              <a:t>Evaluaciones.</a:t>
            </a:r>
          </a:p>
          <a:p>
            <a:pPr lvl="5" algn="just">
              <a:spcAft>
                <a:spcPts val="600"/>
              </a:spcAft>
            </a:pPr>
            <a:endParaRPr lang="es-MX" sz="1200" dirty="0">
              <a:solidFill>
                <a:srgbClr val="C00000"/>
              </a:solidFill>
              <a:latin typeface="Aptos" panose="020B0004020202020204" pitchFamily="34" charset="0"/>
              <a:ea typeface="Calibri" panose="020F0502020204030204" pitchFamily="34" charset="0"/>
            </a:endParaRPr>
          </a:p>
          <a:p>
            <a:pPr lvl="5" algn="just">
              <a:spcAft>
                <a:spcPts val="600"/>
              </a:spcAft>
            </a:pPr>
            <a:r>
              <a:rPr lang="es-MX" sz="1200" dirty="0">
                <a:solidFill>
                  <a:srgbClr val="C00000"/>
                </a:solidFill>
                <a:latin typeface="Aptos" panose="020B0004020202020204" pitchFamily="34" charset="0"/>
                <a:ea typeface="Calibri" panose="020F0502020204030204" pitchFamily="34" charset="0"/>
              </a:rPr>
              <a:t>El curso considera clases en vivo 2 o hasta 3 veces por semana, desde el mes de noviembre de 2026, en jornadas vespertinas de 18:00 a 22:00 </a:t>
            </a:r>
            <a:r>
              <a:rPr lang="es-MX" sz="1200" dirty="0" err="1">
                <a:solidFill>
                  <a:srgbClr val="C00000"/>
                </a:solidFill>
                <a:latin typeface="Aptos" panose="020B0004020202020204" pitchFamily="34" charset="0"/>
                <a:ea typeface="Calibri" panose="020F0502020204030204" pitchFamily="34" charset="0"/>
              </a:rPr>
              <a:t>hrs</a:t>
            </a:r>
            <a:r>
              <a:rPr lang="es-MX" sz="1200" dirty="0">
                <a:solidFill>
                  <a:srgbClr val="C00000"/>
                </a:solidFill>
                <a:latin typeface="Aptos" panose="020B0004020202020204" pitchFamily="34" charset="0"/>
                <a:ea typeface="Calibri" panose="020F0502020204030204" pitchFamily="34" charset="0"/>
              </a:rPr>
              <a:t>., de lunes a viernes y, eventualmente, los sábados en horario diurno, durante un período </a:t>
            </a:r>
            <a:r>
              <a:rPr lang="es-MX" sz="1200" b="1" dirty="0">
                <a:solidFill>
                  <a:srgbClr val="C00000"/>
                </a:solidFill>
                <a:latin typeface="Aptos" panose="020B0004020202020204" pitchFamily="34" charset="0"/>
                <a:ea typeface="Calibri" panose="020F0502020204030204" pitchFamily="34" charset="0"/>
              </a:rPr>
              <a:t>aproximado de siete meses</a:t>
            </a:r>
            <a:r>
              <a:rPr lang="es-MX" sz="1200" dirty="0">
                <a:solidFill>
                  <a:srgbClr val="C00000"/>
                </a:solidFill>
                <a:latin typeface="Aptos" panose="020B0004020202020204" pitchFamily="34" charset="0"/>
                <a:ea typeface="Calibri" panose="020F0502020204030204" pitchFamily="34" charset="0"/>
              </a:rPr>
              <a:t>, </a:t>
            </a:r>
          </a:p>
          <a:p>
            <a:pPr lvl="5" algn="just">
              <a:spcAft>
                <a:spcPts val="600"/>
              </a:spcAft>
            </a:pPr>
            <a:r>
              <a:rPr lang="es-MX" sz="1200" dirty="0">
                <a:solidFill>
                  <a:srgbClr val="C00000"/>
                </a:solidFill>
                <a:latin typeface="Aptos" panose="020B0004020202020204" pitchFamily="34" charset="0"/>
                <a:ea typeface="Calibri" panose="020F0502020204030204" pitchFamily="34" charset="0"/>
              </a:rPr>
              <a:t>El programa de clases incluye fines de semana largos y, si fuera necesario, para realizar todas las horas programadas, podrían impartirse clases durante los meses de enero y febrero de 2027.</a:t>
            </a:r>
          </a:p>
          <a:p>
            <a:pPr lvl="5" algn="just">
              <a:spcAft>
                <a:spcPts val="600"/>
              </a:spcAft>
            </a:pPr>
            <a:r>
              <a:rPr lang="es-MX" sz="1200" dirty="0">
                <a:solidFill>
                  <a:srgbClr val="C00000"/>
                </a:solidFill>
                <a:latin typeface="Aptos" panose="020B0004020202020204" pitchFamily="34" charset="0"/>
                <a:ea typeface="Calibri" panose="020F0502020204030204" pitchFamily="34" charset="0"/>
              </a:rPr>
              <a:t>Los días y horarios específicos serán informados por los respectivos Organismos de Capacitación, en virtud de la conformación de los grupos curso, previo al inicio de las clases. Dado que el programa contempla una evaluación diagnóstica inicial obligatoria y una evaluación final obligatoria, la conformación de dichos grupos se realizará considerando el resultado de la evaluación de diagnóstico y la disponibilidad horaria del/ alumno/a.</a:t>
            </a:r>
          </a:p>
        </p:txBody>
      </p:sp>
      <p:pic>
        <p:nvPicPr>
          <p:cNvPr id="24" name="Google Shape;73;p9" descr="Patrón de fondo&#10;&#10;Descripción generada automáticamente">
            <a:extLst>
              <a:ext uri="{FF2B5EF4-FFF2-40B4-BE49-F238E27FC236}">
                <a16:creationId xmlns:a16="http://schemas.microsoft.com/office/drawing/2014/main" id="{8608DCDC-F78A-21A2-EDB0-100C359E9CAF}"/>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rot="10800000">
            <a:off x="438737" y="2667356"/>
            <a:ext cx="245864" cy="374400"/>
          </a:xfrm>
          <a:prstGeom prst="rect">
            <a:avLst/>
          </a:prstGeom>
          <a:noFill/>
          <a:ln>
            <a:noFill/>
          </a:ln>
        </p:spPr>
      </p:pic>
      <p:pic>
        <p:nvPicPr>
          <p:cNvPr id="25" name="Google Shape;73;p9" descr="Patrón de fondo&#10;&#10;Descripción generada automáticamente">
            <a:extLst>
              <a:ext uri="{FF2B5EF4-FFF2-40B4-BE49-F238E27FC236}">
                <a16:creationId xmlns:a16="http://schemas.microsoft.com/office/drawing/2014/main" id="{5322C5F0-8E2B-D323-1F3B-D43503159F7F}"/>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rot="10800000">
            <a:off x="438736" y="4672362"/>
            <a:ext cx="245864" cy="374400"/>
          </a:xfrm>
          <a:prstGeom prst="rect">
            <a:avLst/>
          </a:prstGeom>
          <a:noFill/>
          <a:ln>
            <a:noFill/>
          </a:ln>
        </p:spPr>
      </p:pic>
      <p:pic>
        <p:nvPicPr>
          <p:cNvPr id="27" name="Google Shape;73;p9" descr="Patrón de fondo&#10;&#10;Descripción generada automáticamente">
            <a:extLst>
              <a:ext uri="{FF2B5EF4-FFF2-40B4-BE49-F238E27FC236}">
                <a16:creationId xmlns:a16="http://schemas.microsoft.com/office/drawing/2014/main" id="{75D7C96D-5ED5-231D-8163-8723712E8380}"/>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rot="10800000">
            <a:off x="438735" y="6114390"/>
            <a:ext cx="245864" cy="374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54795094-6E4F-DBD1-70CE-B902909178D1}"/>
            </a:ext>
          </a:extLst>
        </p:cNvPr>
        <p:cNvGrpSpPr/>
        <p:nvPr/>
      </p:nvGrpSpPr>
      <p:grpSpPr>
        <a:xfrm>
          <a:off x="0" y="0"/>
          <a:ext cx="0" cy="0"/>
          <a:chOff x="0" y="0"/>
          <a:chExt cx="0" cy="0"/>
        </a:xfrm>
      </p:grpSpPr>
      <p:sp>
        <p:nvSpPr>
          <p:cNvPr id="119" name="Google Shape;119;p6">
            <a:extLst>
              <a:ext uri="{FF2B5EF4-FFF2-40B4-BE49-F238E27FC236}">
                <a16:creationId xmlns:a16="http://schemas.microsoft.com/office/drawing/2014/main" id="{901ECB2D-854B-465C-E896-C7AD95BD8B0D}"/>
              </a:ext>
            </a:extLst>
          </p:cNvPr>
          <p:cNvSpPr txBox="1">
            <a:spLocks noGrp="1"/>
          </p:cNvSpPr>
          <p:nvPr>
            <p:ph type="title"/>
          </p:nvPr>
        </p:nvSpPr>
        <p:spPr>
          <a:xfrm>
            <a:off x="1904974" y="393880"/>
            <a:ext cx="3749725" cy="8949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s-MX" sz="2000" b="1">
                <a:solidFill>
                  <a:schemeClr val="lt1"/>
                </a:solidFill>
                <a:latin typeface="Aptos" panose="020B0004020202020204" pitchFamily="34" charset="0"/>
                <a:ea typeface="Calibri"/>
                <a:cs typeface="Calibri"/>
                <a:sym typeface="Calibri"/>
              </a:rPr>
              <a:t>¿Qué vas a aprender?</a:t>
            </a:r>
            <a:endParaRPr sz="2000" b="1">
              <a:solidFill>
                <a:schemeClr val="lt1"/>
              </a:solidFill>
              <a:latin typeface="Aptos" panose="020B0004020202020204" pitchFamily="34" charset="0"/>
              <a:ea typeface="Calibri"/>
              <a:cs typeface="Calibri"/>
              <a:sym typeface="Calibri"/>
            </a:endParaRPr>
          </a:p>
          <a:p>
            <a:pPr marL="0" lvl="0" indent="0" algn="ctr" rtl="0">
              <a:lnSpc>
                <a:spcPct val="100000"/>
              </a:lnSpc>
              <a:spcBef>
                <a:spcPts val="0"/>
              </a:spcBef>
              <a:spcAft>
                <a:spcPts val="0"/>
              </a:spcAft>
              <a:buSzPts val="2800"/>
              <a:buNone/>
            </a:pPr>
            <a:r>
              <a:rPr lang="es-MX" sz="2000">
                <a:solidFill>
                  <a:schemeClr val="lt1"/>
                </a:solidFill>
                <a:latin typeface="Aptos" panose="020B0004020202020204" pitchFamily="34" charset="0"/>
                <a:ea typeface="Calibri"/>
                <a:cs typeface="Calibri"/>
                <a:sym typeface="Calibri"/>
              </a:rPr>
              <a:t>Dale un vistazo al contenido:</a:t>
            </a:r>
            <a:endParaRPr sz="2000">
              <a:solidFill>
                <a:schemeClr val="lt1"/>
              </a:solidFill>
              <a:latin typeface="Aptos" panose="020B0004020202020204" pitchFamily="34" charset="0"/>
              <a:ea typeface="Calibri"/>
              <a:cs typeface="Calibri"/>
              <a:sym typeface="Calibri"/>
            </a:endParaRPr>
          </a:p>
        </p:txBody>
      </p:sp>
      <p:sp>
        <p:nvSpPr>
          <p:cNvPr id="125" name="Google Shape;125;p6">
            <a:extLst>
              <a:ext uri="{FF2B5EF4-FFF2-40B4-BE49-F238E27FC236}">
                <a16:creationId xmlns:a16="http://schemas.microsoft.com/office/drawing/2014/main" id="{A9117F17-3AF6-C01B-D64D-0A249CA68D2C}"/>
              </a:ext>
            </a:extLst>
          </p:cNvPr>
          <p:cNvSpPr txBox="1"/>
          <p:nvPr/>
        </p:nvSpPr>
        <p:spPr>
          <a:xfrm>
            <a:off x="1136737" y="237797"/>
            <a:ext cx="3132617" cy="792353"/>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100000"/>
              </a:lnSpc>
              <a:spcBef>
                <a:spcPts val="0"/>
              </a:spcBef>
              <a:spcAft>
                <a:spcPts val="0"/>
              </a:spcAft>
              <a:buClr>
                <a:srgbClr val="000000"/>
              </a:buClr>
              <a:buSzPct val="100000"/>
              <a:buFont typeface="Arial"/>
              <a:buNone/>
            </a:pPr>
            <a:r>
              <a:rPr lang="es-MX" sz="3200" b="0" i="0" u="none" strike="noStrike" cap="none" dirty="0">
                <a:solidFill>
                  <a:srgbClr val="221E7C"/>
                </a:solidFill>
                <a:latin typeface="Aptos" panose="020B0004020202020204" pitchFamily="34" charset="0"/>
                <a:ea typeface="Calibri"/>
                <a:cs typeface="Calibri"/>
                <a:sym typeface="Calibri"/>
              </a:rPr>
              <a:t>Contenidos del</a:t>
            </a:r>
            <a:endParaRPr dirty="0">
              <a:latin typeface="Aptos" panose="020B0004020202020204" pitchFamily="34" charset="0"/>
            </a:endParaRPr>
          </a:p>
          <a:p>
            <a:pPr marL="0" marR="0" lvl="0" indent="0" algn="l" rtl="0">
              <a:lnSpc>
                <a:spcPct val="100000"/>
              </a:lnSpc>
              <a:spcBef>
                <a:spcPts val="0"/>
              </a:spcBef>
              <a:spcAft>
                <a:spcPts val="0"/>
              </a:spcAft>
              <a:buClr>
                <a:srgbClr val="000000"/>
              </a:buClr>
              <a:buSzPct val="100000"/>
              <a:buFont typeface="Arial"/>
              <a:buNone/>
            </a:pPr>
            <a:r>
              <a:rPr lang="es-MX" sz="4400" b="1" i="0" u="none" strike="noStrike" cap="none" dirty="0">
                <a:solidFill>
                  <a:srgbClr val="221E7C"/>
                </a:solidFill>
                <a:latin typeface="Aptos" panose="020B0004020202020204" pitchFamily="34" charset="0"/>
                <a:ea typeface="Calibri"/>
                <a:cs typeface="Calibri"/>
                <a:sym typeface="Calibri"/>
              </a:rPr>
              <a:t>Curso</a:t>
            </a:r>
            <a:endParaRPr sz="4400" b="1" i="0" u="none" strike="noStrike" cap="none" dirty="0">
              <a:solidFill>
                <a:srgbClr val="221E7C"/>
              </a:solidFill>
              <a:latin typeface="Aptos" panose="020B0004020202020204" pitchFamily="34" charset="0"/>
              <a:ea typeface="Calibri"/>
              <a:cs typeface="Calibri"/>
              <a:sym typeface="Calibri"/>
            </a:endParaRPr>
          </a:p>
        </p:txBody>
      </p:sp>
      <p:cxnSp>
        <p:nvCxnSpPr>
          <p:cNvPr id="126" name="Google Shape;126;p6">
            <a:extLst>
              <a:ext uri="{FF2B5EF4-FFF2-40B4-BE49-F238E27FC236}">
                <a16:creationId xmlns:a16="http://schemas.microsoft.com/office/drawing/2014/main" id="{AD6F32AF-B143-9F25-49F1-2A1E90391464}"/>
              </a:ext>
            </a:extLst>
          </p:cNvPr>
          <p:cNvCxnSpPr>
            <a:cxnSpLocks/>
          </p:cNvCxnSpPr>
          <p:nvPr/>
        </p:nvCxnSpPr>
        <p:spPr>
          <a:xfrm>
            <a:off x="1196696" y="1081991"/>
            <a:ext cx="1862465" cy="0"/>
          </a:xfrm>
          <a:prstGeom prst="straightConnector1">
            <a:avLst/>
          </a:prstGeom>
          <a:noFill/>
          <a:ln w="31750" cap="flat" cmpd="sng">
            <a:solidFill>
              <a:srgbClr val="221E7C"/>
            </a:solidFill>
            <a:prstDash val="solid"/>
            <a:round/>
            <a:headEnd type="none" w="sm" len="sm"/>
            <a:tailEnd type="none" w="sm" len="sm"/>
          </a:ln>
        </p:spPr>
      </p:cxnSp>
      <p:pic>
        <p:nvPicPr>
          <p:cNvPr id="127" name="Google Shape;127;p6" descr="Círculo&#10;&#10;Descripción generada automáticamente">
            <a:extLst>
              <a:ext uri="{FF2B5EF4-FFF2-40B4-BE49-F238E27FC236}">
                <a16:creationId xmlns:a16="http://schemas.microsoft.com/office/drawing/2014/main" id="{C4CBDF0C-1766-15B7-A2A4-0D3252434524}"/>
              </a:ext>
            </a:extLst>
          </p:cNvPr>
          <p:cNvPicPr preferRelativeResize="0"/>
          <p:nvPr/>
        </p:nvPicPr>
        <p:blipFill rotWithShape="1">
          <a:blip r:embed="rId3">
            <a:alphaModFix/>
          </a:blip>
          <a:srcRect/>
          <a:stretch/>
        </p:blipFill>
        <p:spPr>
          <a:xfrm>
            <a:off x="293994" y="263607"/>
            <a:ext cx="678155" cy="723856"/>
          </a:xfrm>
          <a:prstGeom prst="rect">
            <a:avLst/>
          </a:prstGeom>
          <a:noFill/>
          <a:ln>
            <a:noFill/>
          </a:ln>
        </p:spPr>
      </p:pic>
      <p:grpSp>
        <p:nvGrpSpPr>
          <p:cNvPr id="2" name="Grupo 1">
            <a:extLst>
              <a:ext uri="{FF2B5EF4-FFF2-40B4-BE49-F238E27FC236}">
                <a16:creationId xmlns:a16="http://schemas.microsoft.com/office/drawing/2014/main" id="{69A40CD4-9FB1-07B0-A6E3-03BB5074E421}"/>
              </a:ext>
            </a:extLst>
          </p:cNvPr>
          <p:cNvGrpSpPr/>
          <p:nvPr/>
        </p:nvGrpSpPr>
        <p:grpSpPr>
          <a:xfrm>
            <a:off x="4224683" y="136474"/>
            <a:ext cx="3186057" cy="945517"/>
            <a:chOff x="3514994" y="541456"/>
            <a:chExt cx="3585792" cy="1095785"/>
          </a:xfrm>
        </p:grpSpPr>
        <p:pic>
          <p:nvPicPr>
            <p:cNvPr id="3" name="Imagen 2" descr="Texto, Logotipo&#10;&#10;Descripción generada automáticamente con confianza media">
              <a:extLst>
                <a:ext uri="{FF2B5EF4-FFF2-40B4-BE49-F238E27FC236}">
                  <a16:creationId xmlns:a16="http://schemas.microsoft.com/office/drawing/2014/main" id="{1D86227C-E277-9C05-7CD2-8148CB087DDD}"/>
                </a:ext>
              </a:extLst>
            </p:cNvPr>
            <p:cNvPicPr>
              <a:picLocks noChangeAspect="1"/>
            </p:cNvPicPr>
            <p:nvPr/>
          </p:nvPicPr>
          <p:blipFill>
            <a:blip r:embed="rId4"/>
            <a:stretch>
              <a:fillRect/>
            </a:stretch>
          </p:blipFill>
          <p:spPr>
            <a:xfrm>
              <a:off x="5463056" y="695054"/>
              <a:ext cx="1637730" cy="845935"/>
            </a:xfrm>
            <a:prstGeom prst="rect">
              <a:avLst/>
            </a:prstGeom>
          </p:spPr>
        </p:pic>
        <p:pic>
          <p:nvPicPr>
            <p:cNvPr id="4" name="Imagen 3" descr="Logotipo&#10;&#10;Descripción generada automáticamente">
              <a:extLst>
                <a:ext uri="{FF2B5EF4-FFF2-40B4-BE49-F238E27FC236}">
                  <a16:creationId xmlns:a16="http://schemas.microsoft.com/office/drawing/2014/main" id="{7F745C9A-FD88-6FC7-DFDA-817C2774AF5E}"/>
                </a:ext>
              </a:extLst>
            </p:cNvPr>
            <p:cNvPicPr>
              <a:picLocks noChangeAspect="1"/>
            </p:cNvPicPr>
            <p:nvPr/>
          </p:nvPicPr>
          <p:blipFill>
            <a:blip r:embed="rId5"/>
            <a:stretch>
              <a:fillRect/>
            </a:stretch>
          </p:blipFill>
          <p:spPr>
            <a:xfrm>
              <a:off x="3514994" y="541456"/>
              <a:ext cx="1948062" cy="1095785"/>
            </a:xfrm>
            <a:prstGeom prst="rect">
              <a:avLst/>
            </a:prstGeom>
          </p:spPr>
        </p:pic>
      </p:grpSp>
      <p:graphicFrame>
        <p:nvGraphicFramePr>
          <p:cNvPr id="14" name="Tabla 13">
            <a:extLst>
              <a:ext uri="{FF2B5EF4-FFF2-40B4-BE49-F238E27FC236}">
                <a16:creationId xmlns:a16="http://schemas.microsoft.com/office/drawing/2014/main" id="{38B8BFAE-489E-6532-D50D-912A18DBF443}"/>
              </a:ext>
            </a:extLst>
          </p:cNvPr>
          <p:cNvGraphicFramePr>
            <a:graphicFrameLocks noGrp="1"/>
          </p:cNvGraphicFramePr>
          <p:nvPr>
            <p:extLst>
              <p:ext uri="{D42A27DB-BD31-4B8C-83A1-F6EECF244321}">
                <p14:modId xmlns:p14="http://schemas.microsoft.com/office/powerpoint/2010/main" val="1888244408"/>
              </p:ext>
            </p:extLst>
          </p:nvPr>
        </p:nvGraphicFramePr>
        <p:xfrm>
          <a:off x="334547" y="1319952"/>
          <a:ext cx="6890577" cy="3098800"/>
        </p:xfrm>
        <a:graphic>
          <a:graphicData uri="http://schemas.openxmlformats.org/drawingml/2006/table">
            <a:tbl>
              <a:tblPr firstRow="1" bandRow="1">
                <a:tableStyleId>{BAB1F969-EC7D-46A8-B9D1-CE278A291466}</a:tableStyleId>
              </a:tblPr>
              <a:tblGrid>
                <a:gridCol w="6890577">
                  <a:extLst>
                    <a:ext uri="{9D8B030D-6E8A-4147-A177-3AD203B41FA5}">
                      <a16:colId xmlns:a16="http://schemas.microsoft.com/office/drawing/2014/main" val="2683615569"/>
                    </a:ext>
                  </a:extLst>
                </a:gridCol>
              </a:tblGrid>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1400" b="1" dirty="0">
                          <a:latin typeface="Aptos" panose="020B0004020202020204" pitchFamily="34" charset="0"/>
                        </a:rPr>
                        <a:t>CONTENIDOS</a:t>
                      </a:r>
                      <a:endParaRPr lang="es-MX" sz="1200" dirty="0">
                        <a:latin typeface="Aptos" panose="020B0004020202020204" pitchFamily="34" charset="0"/>
                      </a:endParaRPr>
                    </a:p>
                  </a:txBody>
                  <a:tcPr>
                    <a:solidFill>
                      <a:srgbClr val="70C4D4"/>
                    </a:solidFill>
                  </a:tcPr>
                </a:tc>
                <a:extLst>
                  <a:ext uri="{0D108BD9-81ED-4DB2-BD59-A6C34878D82A}">
                    <a16:rowId xmlns:a16="http://schemas.microsoft.com/office/drawing/2014/main" val="3253976847"/>
                  </a:ext>
                </a:extLst>
              </a:tr>
              <a:tr h="251787">
                <a:tc>
                  <a:txBody>
                    <a:bodyPr/>
                    <a:lstStyle/>
                    <a:p>
                      <a:pPr marL="228600" marR="0" lvl="0" indent="-228600" algn="l" defTabSz="914400" rtl="0" eaLnBrk="1" fontAlgn="auto" latinLnBrk="0" hangingPunct="1">
                        <a:lnSpc>
                          <a:spcPct val="100000"/>
                        </a:lnSpc>
                        <a:spcBef>
                          <a:spcPts val="0"/>
                        </a:spcBef>
                        <a:spcAft>
                          <a:spcPts val="0"/>
                        </a:spcAft>
                        <a:buClr>
                          <a:srgbClr val="000000"/>
                        </a:buClr>
                        <a:buSzTx/>
                        <a:buFont typeface="+mj-lt"/>
                        <a:buAutoNum type="arabicPeriod"/>
                        <a:tabLst/>
                        <a:defRPr/>
                      </a:pPr>
                      <a:r>
                        <a:rPr lang="es-MX" sz="1100" b="1" dirty="0" err="1">
                          <a:latin typeface="Aptos" panose="020B0004020202020204" pitchFamily="34" charset="0"/>
                        </a:rPr>
                        <a:t>xxxxxxxxxxxxxx</a:t>
                      </a:r>
                      <a:endParaRPr lang="es-MX" sz="1100" dirty="0">
                        <a:latin typeface="Aptos" panose="020B0004020202020204" pitchFamily="34" charset="0"/>
                      </a:endParaRPr>
                    </a:p>
                  </a:txBody>
                  <a:tcPr/>
                </a:tc>
                <a:extLst>
                  <a:ext uri="{0D108BD9-81ED-4DB2-BD59-A6C34878D82A}">
                    <a16:rowId xmlns:a16="http://schemas.microsoft.com/office/drawing/2014/main" val="1100278978"/>
                  </a:ext>
                </a:extLst>
              </a:tr>
              <a:tr h="370840">
                <a:tc>
                  <a:txBody>
                    <a:bodyPr/>
                    <a:lstStyle/>
                    <a:p>
                      <a:pPr marL="171450" indent="-171450" algn="just" rtl="0">
                        <a:buFont typeface="Arial" panose="020B0604020202020204" pitchFamily="34" charset="0"/>
                        <a:buChar char="•"/>
                      </a:pPr>
                      <a:r>
                        <a:rPr lang="es-MX" sz="1000" dirty="0" err="1">
                          <a:latin typeface="Aptos" panose="020B0004020202020204" pitchFamily="34" charset="0"/>
                        </a:rPr>
                        <a:t>xxxxxxxxxxxxxxxxxx</a:t>
                      </a:r>
                      <a:endParaRPr lang="es-MX" sz="1000" dirty="0">
                        <a:latin typeface="Aptos" panose="020B0004020202020204" pitchFamily="34" charset="0"/>
                      </a:endParaRPr>
                    </a:p>
                  </a:txBody>
                  <a:tcPr>
                    <a:solidFill>
                      <a:schemeClr val="bg1">
                        <a:lumMod val="95000"/>
                      </a:schemeClr>
                    </a:solidFill>
                  </a:tcPr>
                </a:tc>
                <a:extLst>
                  <a:ext uri="{0D108BD9-81ED-4DB2-BD59-A6C34878D82A}">
                    <a16:rowId xmlns:a16="http://schemas.microsoft.com/office/drawing/2014/main" val="1211158480"/>
                  </a:ext>
                </a:extLst>
              </a:tr>
              <a:tr h="37084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mj-lt"/>
                        <a:buNone/>
                        <a:tabLst/>
                        <a:defRPr/>
                      </a:pPr>
                      <a:r>
                        <a:rPr lang="es-MX" sz="1100" b="1" dirty="0">
                          <a:latin typeface="Aptos" panose="020B0004020202020204" pitchFamily="34" charset="0"/>
                        </a:rPr>
                        <a:t>2. </a:t>
                      </a:r>
                      <a:r>
                        <a:rPr lang="es-MX" sz="1100" b="1" dirty="0" err="1">
                          <a:latin typeface="Aptos" panose="020B0004020202020204" pitchFamily="34" charset="0"/>
                        </a:rPr>
                        <a:t>xxxxxxxxxxx</a:t>
                      </a:r>
                      <a:endParaRPr lang="es-MX" sz="1100" dirty="0">
                        <a:latin typeface="Aptos" panose="020B0004020202020204" pitchFamily="34" charset="0"/>
                      </a:endParaRPr>
                    </a:p>
                  </a:txBody>
                  <a:tcPr/>
                </a:tc>
                <a:extLst>
                  <a:ext uri="{0D108BD9-81ED-4DB2-BD59-A6C34878D82A}">
                    <a16:rowId xmlns:a16="http://schemas.microsoft.com/office/drawing/2014/main" val="3923434029"/>
                  </a:ext>
                </a:extLst>
              </a:tr>
              <a:tr h="370840">
                <a:tc>
                  <a:txBody>
                    <a:bodyPr/>
                    <a:lstStyle/>
                    <a:p>
                      <a:pPr marL="171450" indent="-171450" algn="just" rtl="0">
                        <a:buFont typeface="Arial" panose="020B0604020202020204" pitchFamily="34" charset="0"/>
                        <a:buChar char="•"/>
                      </a:pPr>
                      <a:r>
                        <a:rPr lang="es-MX" sz="1000" dirty="0" err="1">
                          <a:latin typeface="Aptos" panose="020B0004020202020204" pitchFamily="34" charset="0"/>
                        </a:rPr>
                        <a:t>xxxxxxxxxxxxxxxxx</a:t>
                      </a:r>
                      <a:endParaRPr lang="es-MX" sz="1000" dirty="0">
                        <a:latin typeface="Aptos" panose="020B0004020202020204" pitchFamily="34" charset="0"/>
                      </a:endParaRPr>
                    </a:p>
                  </a:txBody>
                  <a:tcPr>
                    <a:solidFill>
                      <a:schemeClr val="bg1">
                        <a:lumMod val="95000"/>
                      </a:schemeClr>
                    </a:solidFill>
                  </a:tcPr>
                </a:tc>
                <a:extLst>
                  <a:ext uri="{0D108BD9-81ED-4DB2-BD59-A6C34878D82A}">
                    <a16:rowId xmlns:a16="http://schemas.microsoft.com/office/drawing/2014/main" val="3671846752"/>
                  </a:ext>
                </a:extLst>
              </a:tr>
              <a:tr h="370840">
                <a:tc>
                  <a:txBody>
                    <a:bodyPr/>
                    <a:lstStyle/>
                    <a:p>
                      <a:pPr algn="l" rtl="0">
                        <a:buNone/>
                      </a:pPr>
                      <a:r>
                        <a:rPr lang="es-MX" sz="1100" b="1" i="0" dirty="0">
                          <a:solidFill>
                            <a:srgbClr val="0B0B0B"/>
                          </a:solidFill>
                          <a:effectLst/>
                          <a:latin typeface="Aptos" panose="020B0004020202020204" pitchFamily="34" charset="0"/>
                        </a:rPr>
                        <a:t>3. </a:t>
                      </a:r>
                      <a:r>
                        <a:rPr lang="es-MX" sz="1100" b="1" i="0" dirty="0" err="1">
                          <a:solidFill>
                            <a:srgbClr val="0B0B0B"/>
                          </a:solidFill>
                          <a:effectLst/>
                          <a:latin typeface="Aptos" panose="020B0004020202020204" pitchFamily="34" charset="0"/>
                        </a:rPr>
                        <a:t>xxxxxxxxxx</a:t>
                      </a:r>
                      <a:endParaRPr lang="es-MX" sz="1100" b="0" i="0" dirty="0">
                        <a:solidFill>
                          <a:srgbClr val="0B0B0B"/>
                        </a:solidFill>
                        <a:effectLst/>
                        <a:latin typeface="Aptos" panose="020B0004020202020204" pitchFamily="34" charset="0"/>
                      </a:endParaRPr>
                    </a:p>
                  </a:txBody>
                  <a:tcPr/>
                </a:tc>
                <a:extLst>
                  <a:ext uri="{0D108BD9-81ED-4DB2-BD59-A6C34878D82A}">
                    <a16:rowId xmlns:a16="http://schemas.microsoft.com/office/drawing/2014/main" val="3367218881"/>
                  </a:ext>
                </a:extLst>
              </a:tr>
              <a:tr h="370840">
                <a:tc>
                  <a:txBody>
                    <a:bodyPr/>
                    <a:lstStyle/>
                    <a:p>
                      <a:pPr marL="171450" indent="-171450" algn="just" rtl="0">
                        <a:buFont typeface="Arial" panose="020B0604020202020204" pitchFamily="34" charset="0"/>
                        <a:buChar char="•"/>
                      </a:pPr>
                      <a:r>
                        <a:rPr lang="es-MX" sz="1000" b="0" i="0" dirty="0" err="1">
                          <a:solidFill>
                            <a:srgbClr val="0B0B0B"/>
                          </a:solidFill>
                          <a:effectLst/>
                          <a:latin typeface="Aptos" panose="020B0004020202020204" pitchFamily="34" charset="0"/>
                        </a:rPr>
                        <a:t>xxxxxxxxxxxxxx</a:t>
                      </a:r>
                      <a:r>
                        <a:rPr lang="es-MX" sz="1000" b="0" i="0" dirty="0">
                          <a:solidFill>
                            <a:srgbClr val="0B0B0B"/>
                          </a:solidFill>
                          <a:effectLst/>
                          <a:latin typeface="Aptos" panose="020B0004020202020204" pitchFamily="34" charset="0"/>
                        </a:rPr>
                        <a:t>.</a:t>
                      </a:r>
                    </a:p>
                  </a:txBody>
                  <a:tcPr>
                    <a:solidFill>
                      <a:schemeClr val="bg1">
                        <a:lumMod val="95000"/>
                      </a:schemeClr>
                    </a:solidFill>
                  </a:tcPr>
                </a:tc>
                <a:extLst>
                  <a:ext uri="{0D108BD9-81ED-4DB2-BD59-A6C34878D82A}">
                    <a16:rowId xmlns:a16="http://schemas.microsoft.com/office/drawing/2014/main" val="1996057597"/>
                  </a:ext>
                </a:extLst>
              </a:tr>
              <a:tr h="370840">
                <a:tc>
                  <a:txBody>
                    <a:bodyPr/>
                    <a:lstStyle/>
                    <a:p>
                      <a:pPr algn="l" rtl="0">
                        <a:buNone/>
                      </a:pPr>
                      <a:r>
                        <a:rPr lang="es-CL" sz="1100" b="1" i="0" dirty="0">
                          <a:solidFill>
                            <a:srgbClr val="0B0B0B"/>
                          </a:solidFill>
                          <a:effectLst/>
                          <a:latin typeface="Aptos" panose="020B0004020202020204" pitchFamily="34" charset="0"/>
                        </a:rPr>
                        <a:t>4. </a:t>
                      </a:r>
                      <a:r>
                        <a:rPr lang="es-CL" sz="1100" b="1" i="0" dirty="0" err="1">
                          <a:solidFill>
                            <a:srgbClr val="0B0B0B"/>
                          </a:solidFill>
                          <a:effectLst/>
                          <a:latin typeface="Aptos" panose="020B0004020202020204" pitchFamily="34" charset="0"/>
                        </a:rPr>
                        <a:t>xxxxxxxxxxxxxx</a:t>
                      </a:r>
                      <a:endParaRPr lang="es-CL" sz="1100" b="0" i="0" dirty="0">
                        <a:solidFill>
                          <a:srgbClr val="0B0B0B"/>
                        </a:solidFill>
                        <a:effectLst/>
                        <a:latin typeface="Aptos" panose="020B0004020202020204" pitchFamily="34" charset="0"/>
                      </a:endParaRPr>
                    </a:p>
                  </a:txBody>
                  <a:tcPr/>
                </a:tc>
                <a:extLst>
                  <a:ext uri="{0D108BD9-81ED-4DB2-BD59-A6C34878D82A}">
                    <a16:rowId xmlns:a16="http://schemas.microsoft.com/office/drawing/2014/main" val="3856570613"/>
                  </a:ext>
                </a:extLst>
              </a:tr>
              <a:tr h="206528">
                <a:tc>
                  <a:txBody>
                    <a:bodyPr/>
                    <a:lstStyle/>
                    <a:p>
                      <a:pPr marL="171450" indent="-171450" algn="just" rtl="0">
                        <a:buFont typeface="Arial" panose="020B0604020202020204" pitchFamily="34" charset="0"/>
                        <a:buChar char="•"/>
                      </a:pPr>
                      <a:r>
                        <a:rPr lang="es-MX" sz="1000" b="0" i="0" dirty="0" err="1">
                          <a:solidFill>
                            <a:srgbClr val="0B0B0B"/>
                          </a:solidFill>
                          <a:effectLst/>
                          <a:latin typeface="Aptos" panose="020B0004020202020204" pitchFamily="34" charset="0"/>
                        </a:rPr>
                        <a:t>xxxxxxxxxxxxxxxxxxxxx</a:t>
                      </a:r>
                      <a:endParaRPr lang="es-MX" sz="1000" b="0" i="0" dirty="0">
                        <a:solidFill>
                          <a:srgbClr val="0B0B0B"/>
                        </a:solidFill>
                        <a:effectLst/>
                        <a:latin typeface="Aptos" panose="020B0004020202020204" pitchFamily="34" charset="0"/>
                      </a:endParaRPr>
                    </a:p>
                  </a:txBody>
                  <a:tcPr>
                    <a:solidFill>
                      <a:schemeClr val="bg1">
                        <a:lumMod val="95000"/>
                      </a:schemeClr>
                    </a:solidFill>
                  </a:tcPr>
                </a:tc>
                <a:extLst>
                  <a:ext uri="{0D108BD9-81ED-4DB2-BD59-A6C34878D82A}">
                    <a16:rowId xmlns:a16="http://schemas.microsoft.com/office/drawing/2014/main" val="2128511472"/>
                  </a:ext>
                </a:extLst>
              </a:tr>
            </a:tbl>
          </a:graphicData>
        </a:graphic>
      </p:graphicFrame>
      <p:pic>
        <p:nvPicPr>
          <p:cNvPr id="17" name="Imagen 16" descr="Logotipo&#10;&#10;El contenido generado por IA puede ser incorrecto.">
            <a:extLst>
              <a:ext uri="{FF2B5EF4-FFF2-40B4-BE49-F238E27FC236}">
                <a16:creationId xmlns:a16="http://schemas.microsoft.com/office/drawing/2014/main" id="{7B676B3F-77E1-5256-7C2D-D95872C8AA1C}"/>
              </a:ext>
            </a:extLst>
          </p:cNvPr>
          <p:cNvPicPr>
            <a:picLocks noChangeAspect="1"/>
          </p:cNvPicPr>
          <p:nvPr/>
        </p:nvPicPr>
        <p:blipFill>
          <a:blip r:embed="rId6"/>
          <a:stretch>
            <a:fillRect/>
          </a:stretch>
        </p:blipFill>
        <p:spPr>
          <a:xfrm>
            <a:off x="352811" y="9561425"/>
            <a:ext cx="2101523" cy="700508"/>
          </a:xfrm>
          <a:prstGeom prst="rect">
            <a:avLst/>
          </a:prstGeom>
        </p:spPr>
      </p:pic>
      <p:sp>
        <p:nvSpPr>
          <p:cNvPr id="18" name="Google Shape;74;p9">
            <a:extLst>
              <a:ext uri="{FF2B5EF4-FFF2-40B4-BE49-F238E27FC236}">
                <a16:creationId xmlns:a16="http://schemas.microsoft.com/office/drawing/2014/main" id="{21231A09-ACA3-D0AE-9520-468797C9B2E2}"/>
              </a:ext>
            </a:extLst>
          </p:cNvPr>
          <p:cNvSpPr/>
          <p:nvPr/>
        </p:nvSpPr>
        <p:spPr>
          <a:xfrm>
            <a:off x="0" y="10402665"/>
            <a:ext cx="7559675" cy="305347"/>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spTree>
    <p:extLst>
      <p:ext uri="{BB962C8B-B14F-4D97-AF65-F5344CB8AC3E}">
        <p14:creationId xmlns:p14="http://schemas.microsoft.com/office/powerpoint/2010/main" val="930626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grpSp>
        <p:nvGrpSpPr>
          <p:cNvPr id="172" name="Google Shape;172;p27"/>
          <p:cNvGrpSpPr/>
          <p:nvPr/>
        </p:nvGrpSpPr>
        <p:grpSpPr>
          <a:xfrm>
            <a:off x="5528995" y="9578235"/>
            <a:ext cx="1382725" cy="465833"/>
            <a:chOff x="5303195" y="9882409"/>
            <a:chExt cx="1187667" cy="400119"/>
          </a:xfrm>
        </p:grpSpPr>
        <p:pic>
          <p:nvPicPr>
            <p:cNvPr id="173" name="Google Shape;173;p27" descr="Patrón de fondo&#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6228109" y="9882409"/>
              <a:ext cx="262753" cy="400119"/>
            </a:xfrm>
            <a:prstGeom prst="rect">
              <a:avLst/>
            </a:prstGeom>
            <a:noFill/>
            <a:ln>
              <a:noFill/>
            </a:ln>
          </p:spPr>
        </p:pic>
        <p:pic>
          <p:nvPicPr>
            <p:cNvPr id="174" name="Google Shape;174;p27" descr="Patrón de fondo&#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776930" y="9882409"/>
              <a:ext cx="262753" cy="400119"/>
            </a:xfrm>
            <a:prstGeom prst="rect">
              <a:avLst/>
            </a:prstGeom>
            <a:noFill/>
            <a:ln>
              <a:noFill/>
            </a:ln>
          </p:spPr>
        </p:pic>
        <p:pic>
          <p:nvPicPr>
            <p:cNvPr id="175" name="Google Shape;175;p27" descr="Patrón de fondo&#10;&#10;Descripción generada automáticament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303195" y="9882409"/>
              <a:ext cx="262753" cy="400119"/>
            </a:xfrm>
            <a:prstGeom prst="rect">
              <a:avLst/>
            </a:prstGeom>
            <a:noFill/>
            <a:ln>
              <a:noFill/>
            </a:ln>
          </p:spPr>
        </p:pic>
      </p:grpSp>
      <p:grpSp>
        <p:nvGrpSpPr>
          <p:cNvPr id="5" name="Grupo 4">
            <a:extLst>
              <a:ext uri="{FF2B5EF4-FFF2-40B4-BE49-F238E27FC236}">
                <a16:creationId xmlns:a16="http://schemas.microsoft.com/office/drawing/2014/main" id="{CFE010F5-9FA8-655C-775A-ED13C357A195}"/>
              </a:ext>
            </a:extLst>
          </p:cNvPr>
          <p:cNvGrpSpPr/>
          <p:nvPr/>
        </p:nvGrpSpPr>
        <p:grpSpPr>
          <a:xfrm>
            <a:off x="4224683" y="136474"/>
            <a:ext cx="3186057" cy="945517"/>
            <a:chOff x="3514994" y="541456"/>
            <a:chExt cx="3585792" cy="1095785"/>
          </a:xfrm>
        </p:grpSpPr>
        <p:pic>
          <p:nvPicPr>
            <p:cNvPr id="6" name="Imagen 5" descr="Texto, Logotipo&#10;&#10;Descripción generada automáticamente con confianza media">
              <a:extLst>
                <a:ext uri="{FF2B5EF4-FFF2-40B4-BE49-F238E27FC236}">
                  <a16:creationId xmlns:a16="http://schemas.microsoft.com/office/drawing/2014/main" id="{C978B19A-9475-CC5F-2DEB-DE220BA0EEE0}"/>
                </a:ext>
              </a:extLst>
            </p:cNvPr>
            <p:cNvPicPr>
              <a:picLocks noChangeAspect="1"/>
            </p:cNvPicPr>
            <p:nvPr/>
          </p:nvPicPr>
          <p:blipFill>
            <a:blip r:embed="rId4"/>
            <a:stretch>
              <a:fillRect/>
            </a:stretch>
          </p:blipFill>
          <p:spPr>
            <a:xfrm>
              <a:off x="5463056" y="695054"/>
              <a:ext cx="1637730" cy="845935"/>
            </a:xfrm>
            <a:prstGeom prst="rect">
              <a:avLst/>
            </a:prstGeom>
          </p:spPr>
        </p:pic>
        <p:pic>
          <p:nvPicPr>
            <p:cNvPr id="7" name="Imagen 6" descr="Logotipo&#10;&#10;Descripción generada automáticamente">
              <a:extLst>
                <a:ext uri="{FF2B5EF4-FFF2-40B4-BE49-F238E27FC236}">
                  <a16:creationId xmlns:a16="http://schemas.microsoft.com/office/drawing/2014/main" id="{A857942E-77B7-E4CE-3A74-3EF21395AAC9}"/>
                </a:ext>
              </a:extLst>
            </p:cNvPr>
            <p:cNvPicPr>
              <a:picLocks noChangeAspect="1"/>
            </p:cNvPicPr>
            <p:nvPr/>
          </p:nvPicPr>
          <p:blipFill>
            <a:blip r:embed="rId5"/>
            <a:stretch>
              <a:fillRect/>
            </a:stretch>
          </p:blipFill>
          <p:spPr>
            <a:xfrm>
              <a:off x="3514994" y="541456"/>
              <a:ext cx="1948062" cy="1095785"/>
            </a:xfrm>
            <a:prstGeom prst="rect">
              <a:avLst/>
            </a:prstGeom>
          </p:spPr>
        </p:pic>
      </p:grpSp>
      <p:sp>
        <p:nvSpPr>
          <p:cNvPr id="4" name="CuadroTexto 3">
            <a:extLst>
              <a:ext uri="{FF2B5EF4-FFF2-40B4-BE49-F238E27FC236}">
                <a16:creationId xmlns:a16="http://schemas.microsoft.com/office/drawing/2014/main" id="{7830A0E9-79C6-C8DE-FD4F-597166905415}"/>
              </a:ext>
            </a:extLst>
          </p:cNvPr>
          <p:cNvSpPr txBox="1"/>
          <p:nvPr/>
        </p:nvSpPr>
        <p:spPr>
          <a:xfrm>
            <a:off x="469307" y="2210184"/>
            <a:ext cx="6621059" cy="276999"/>
          </a:xfrm>
          <a:prstGeom prst="rect">
            <a:avLst/>
          </a:prstGeom>
          <a:noFill/>
        </p:spPr>
        <p:txBody>
          <a:bodyPr wrap="square">
            <a:spAutoFit/>
          </a:bodyPr>
          <a:lstStyle/>
          <a:p>
            <a:pPr algn="just"/>
            <a:r>
              <a:rPr lang="es-MX" sz="1200" spc="29" dirty="0">
                <a:latin typeface="Aptos" panose="020B0004020202020204" pitchFamily="34" charset="0"/>
                <a:cs typeface="Calibri"/>
              </a:rPr>
              <a:t>Este</a:t>
            </a:r>
            <a:r>
              <a:rPr lang="es-MX" sz="1200" spc="248" dirty="0">
                <a:latin typeface="Aptos" panose="020B0004020202020204" pitchFamily="34" charset="0"/>
                <a:cs typeface="Calibri"/>
              </a:rPr>
              <a:t> </a:t>
            </a:r>
            <a:r>
              <a:rPr lang="es-MX" sz="1200" spc="27" dirty="0">
                <a:latin typeface="Aptos" panose="020B0004020202020204" pitchFamily="34" charset="0"/>
                <a:cs typeface="Calibri"/>
              </a:rPr>
              <a:t>programa</a:t>
            </a:r>
            <a:r>
              <a:rPr lang="es-MX" sz="1200" spc="262" dirty="0">
                <a:latin typeface="Aptos" panose="020B0004020202020204" pitchFamily="34" charset="0"/>
                <a:cs typeface="Calibri"/>
              </a:rPr>
              <a:t> </a:t>
            </a:r>
            <a:r>
              <a:rPr lang="es-MX" sz="1200" spc="48" dirty="0">
                <a:latin typeface="Aptos" panose="020B0004020202020204" pitchFamily="34" charset="0"/>
                <a:cs typeface="Calibri"/>
              </a:rPr>
              <a:t>es</a:t>
            </a:r>
            <a:r>
              <a:rPr lang="es-MX" sz="1200" spc="213" dirty="0">
                <a:latin typeface="Aptos" panose="020B0004020202020204" pitchFamily="34" charset="0"/>
                <a:cs typeface="Calibri"/>
              </a:rPr>
              <a:t> </a:t>
            </a:r>
            <a:r>
              <a:rPr lang="es-MX" sz="1200" spc="13" dirty="0">
                <a:latin typeface="Aptos" panose="020B0004020202020204" pitchFamily="34" charset="0"/>
                <a:cs typeface="Calibri"/>
              </a:rPr>
              <a:t>una</a:t>
            </a:r>
            <a:r>
              <a:rPr lang="es-MX" sz="1200" spc="308" dirty="0">
                <a:latin typeface="Aptos" panose="020B0004020202020204" pitchFamily="34" charset="0"/>
                <a:cs typeface="Calibri"/>
              </a:rPr>
              <a:t> </a:t>
            </a:r>
            <a:r>
              <a:rPr lang="es-MX" sz="1200" spc="28" dirty="0" err="1">
                <a:latin typeface="Aptos" panose="020B0004020202020204" pitchFamily="34" charset="0"/>
                <a:cs typeface="Calibri"/>
              </a:rPr>
              <a:t>respuesxxxxxxxxxxxxxxxxxxxxxxxx</a:t>
            </a:r>
            <a:endParaRPr lang="es-MX" sz="1200" spc="30" dirty="0">
              <a:latin typeface="Aptos" panose="020B0004020202020204" pitchFamily="34" charset="0"/>
              <a:cs typeface="Calibri"/>
            </a:endParaRPr>
          </a:p>
        </p:txBody>
      </p:sp>
      <p:pic>
        <p:nvPicPr>
          <p:cNvPr id="13" name="Imagen 12" descr="Logotipo&#10;&#10;El contenido generado por IA puede ser incorrecto.">
            <a:extLst>
              <a:ext uri="{FF2B5EF4-FFF2-40B4-BE49-F238E27FC236}">
                <a16:creationId xmlns:a16="http://schemas.microsoft.com/office/drawing/2014/main" id="{C123C560-FA09-AB6D-566E-4246641267C7}"/>
              </a:ext>
            </a:extLst>
          </p:cNvPr>
          <p:cNvPicPr>
            <a:picLocks noChangeAspect="1"/>
          </p:cNvPicPr>
          <p:nvPr/>
        </p:nvPicPr>
        <p:blipFill>
          <a:blip r:embed="rId6"/>
          <a:stretch>
            <a:fillRect/>
          </a:stretch>
        </p:blipFill>
        <p:spPr>
          <a:xfrm>
            <a:off x="352811" y="9561425"/>
            <a:ext cx="2101523" cy="700508"/>
          </a:xfrm>
          <a:prstGeom prst="rect">
            <a:avLst/>
          </a:prstGeom>
        </p:spPr>
      </p:pic>
      <p:sp>
        <p:nvSpPr>
          <p:cNvPr id="14" name="Google Shape;74;p9">
            <a:extLst>
              <a:ext uri="{FF2B5EF4-FFF2-40B4-BE49-F238E27FC236}">
                <a16:creationId xmlns:a16="http://schemas.microsoft.com/office/drawing/2014/main" id="{EBF300B7-51D0-203B-9876-5219F1B29FA6}"/>
              </a:ext>
            </a:extLst>
          </p:cNvPr>
          <p:cNvSpPr/>
          <p:nvPr/>
        </p:nvSpPr>
        <p:spPr>
          <a:xfrm>
            <a:off x="0" y="10402665"/>
            <a:ext cx="7559675" cy="305347"/>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ptos" panose="020B0004020202020204" pitchFamily="34" charset="0"/>
              <a:sym typeface="Arial"/>
            </a:endParaRPr>
          </a:p>
        </p:txBody>
      </p:sp>
      <p:pic>
        <p:nvPicPr>
          <p:cNvPr id="15" name="Google Shape;69;p9" descr="Imagen que contiene Forma&#10;&#10;Descripción generada automáticamente">
            <a:extLst>
              <a:ext uri="{FF2B5EF4-FFF2-40B4-BE49-F238E27FC236}">
                <a16:creationId xmlns:a16="http://schemas.microsoft.com/office/drawing/2014/main" id="{7A769615-1D51-338B-364C-C1118509615A}"/>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76824" y="1310909"/>
            <a:ext cx="656062" cy="674607"/>
          </a:xfrm>
          <a:prstGeom prst="rect">
            <a:avLst/>
          </a:prstGeom>
          <a:noFill/>
          <a:ln>
            <a:noFill/>
          </a:ln>
        </p:spPr>
      </p:pic>
      <p:sp>
        <p:nvSpPr>
          <p:cNvPr id="16" name="Google Shape;89;p4">
            <a:extLst>
              <a:ext uri="{FF2B5EF4-FFF2-40B4-BE49-F238E27FC236}">
                <a16:creationId xmlns:a16="http://schemas.microsoft.com/office/drawing/2014/main" id="{0D222E18-FB7F-4FF9-3AE5-F14F14C1ACAE}"/>
              </a:ext>
            </a:extLst>
          </p:cNvPr>
          <p:cNvSpPr txBox="1"/>
          <p:nvPr/>
        </p:nvSpPr>
        <p:spPr>
          <a:xfrm>
            <a:off x="1291212" y="1249911"/>
            <a:ext cx="4591698" cy="792353"/>
          </a:xfrm>
          <a:prstGeom prst="rect">
            <a:avLst/>
          </a:prstGeom>
          <a:noFill/>
          <a:ln>
            <a:noFill/>
          </a:ln>
        </p:spPr>
        <p:txBody>
          <a:bodyPr spcFirstLastPara="1" wrap="square" lIns="91425" tIns="45700" rIns="91425" bIns="45700" anchor="t" anchorCtr="0">
            <a:normAutofit fontScale="55000" lnSpcReduction="20000"/>
          </a:bodyPr>
          <a:lstStyle/>
          <a:p>
            <a:pPr marL="0" marR="0" lvl="0" indent="0" algn="l" rtl="0">
              <a:lnSpc>
                <a:spcPct val="100000"/>
              </a:lnSpc>
              <a:spcBef>
                <a:spcPts val="0"/>
              </a:spcBef>
              <a:spcAft>
                <a:spcPts val="0"/>
              </a:spcAft>
              <a:buClr>
                <a:srgbClr val="000000"/>
              </a:buClr>
              <a:buSzPts val="3600"/>
              <a:buFont typeface="Arial"/>
              <a:buNone/>
            </a:pPr>
            <a:r>
              <a:rPr lang="es-MX" sz="3600" b="1" dirty="0">
                <a:solidFill>
                  <a:srgbClr val="221E7C"/>
                </a:solidFill>
                <a:latin typeface="Aptos" panose="020B0004020202020204" pitchFamily="34" charset="0"/>
                <a:ea typeface="Calibri"/>
                <a:cs typeface="Calibri"/>
                <a:sym typeface="Calibri"/>
              </a:rPr>
              <a:t>Ventajas de tomar este</a:t>
            </a:r>
          </a:p>
          <a:p>
            <a:pPr marL="0" marR="0" lvl="0" indent="0" algn="l" rtl="0">
              <a:lnSpc>
                <a:spcPct val="100000"/>
              </a:lnSpc>
              <a:spcBef>
                <a:spcPts val="0"/>
              </a:spcBef>
              <a:spcAft>
                <a:spcPts val="0"/>
              </a:spcAft>
              <a:buClr>
                <a:srgbClr val="000000"/>
              </a:buClr>
              <a:buSzPts val="3600"/>
              <a:buFont typeface="Arial"/>
              <a:buNone/>
            </a:pPr>
            <a:r>
              <a:rPr lang="es-MX" sz="5800" b="1" i="0" u="none" strike="noStrike" cap="none" dirty="0">
                <a:solidFill>
                  <a:srgbClr val="221E7C"/>
                </a:solidFill>
                <a:latin typeface="Aptos" panose="020B0004020202020204" pitchFamily="34" charset="0"/>
                <a:ea typeface="Calibri"/>
                <a:cs typeface="Calibri"/>
                <a:sym typeface="Calibri"/>
              </a:rPr>
              <a:t>Curso</a:t>
            </a:r>
            <a:endParaRPr sz="5800" b="1" i="0" u="none" strike="noStrike" cap="none" dirty="0">
              <a:solidFill>
                <a:srgbClr val="221E7C"/>
              </a:solidFill>
              <a:latin typeface="Aptos" panose="020B0004020202020204" pitchFamily="34" charset="0"/>
              <a:ea typeface="Calibri"/>
              <a:cs typeface="Calibri"/>
              <a:sym typeface="Calibri"/>
            </a:endParaRPr>
          </a:p>
        </p:txBody>
      </p:sp>
      <p:cxnSp>
        <p:nvCxnSpPr>
          <p:cNvPr id="17" name="Google Shape;90;p4">
            <a:extLst>
              <a:ext uri="{FF2B5EF4-FFF2-40B4-BE49-F238E27FC236}">
                <a16:creationId xmlns:a16="http://schemas.microsoft.com/office/drawing/2014/main" id="{F236250C-4145-6F75-1A5A-3F5B3E13C4E9}"/>
              </a:ext>
            </a:extLst>
          </p:cNvPr>
          <p:cNvCxnSpPr>
            <a:cxnSpLocks/>
          </p:cNvCxnSpPr>
          <p:nvPr/>
        </p:nvCxnSpPr>
        <p:spPr>
          <a:xfrm>
            <a:off x="1403350" y="1961530"/>
            <a:ext cx="4172062" cy="0"/>
          </a:xfrm>
          <a:prstGeom prst="straightConnector1">
            <a:avLst/>
          </a:prstGeom>
          <a:noFill/>
          <a:ln w="31750" cap="flat" cmpd="sng">
            <a:solidFill>
              <a:srgbClr val="221E7C"/>
            </a:solidFill>
            <a:prstDash val="solid"/>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2" name="Imagen 1" descr="Imagen en blanco y azul&#10;&#10;El contenido generado por IA puede ser incorrecto.">
            <a:extLst>
              <a:ext uri="{FF2B5EF4-FFF2-40B4-BE49-F238E27FC236}">
                <a16:creationId xmlns:a16="http://schemas.microsoft.com/office/drawing/2014/main" id="{B8C8B5E1-BFD7-129E-2DEC-A04FD301877B}"/>
              </a:ext>
            </a:extLst>
          </p:cNvPr>
          <p:cNvPicPr>
            <a:picLocks noChangeAspect="1"/>
          </p:cNvPicPr>
          <p:nvPr/>
        </p:nvPicPr>
        <p:blipFill>
          <a:blip r:embed="rId3"/>
          <a:srcRect r="45253"/>
          <a:stretch>
            <a:fillRect/>
          </a:stretch>
        </p:blipFill>
        <p:spPr>
          <a:xfrm>
            <a:off x="0" y="0"/>
            <a:ext cx="7559675" cy="10691813"/>
          </a:xfrm>
          <a:prstGeom prst="rect">
            <a:avLst/>
          </a:prstGeom>
        </p:spPr>
      </p:pic>
      <p:sp>
        <p:nvSpPr>
          <p:cNvPr id="192" name="Google Shape;192;p13"/>
          <p:cNvSpPr txBox="1">
            <a:spLocks noGrp="1"/>
          </p:cNvSpPr>
          <p:nvPr>
            <p:ph type="ctrTitle"/>
          </p:nvPr>
        </p:nvSpPr>
        <p:spPr>
          <a:xfrm>
            <a:off x="1800395" y="3907296"/>
            <a:ext cx="5450196" cy="999575"/>
          </a:xfrm>
          <a:prstGeom prst="rect">
            <a:avLst/>
          </a:prstGeom>
          <a:noFill/>
          <a:ln>
            <a:noFill/>
          </a:ln>
        </p:spPr>
        <p:txBody>
          <a:bodyPr spcFirstLastPara="1" wrap="square" lIns="91425" tIns="91425" rIns="91425" bIns="91425" anchor="ctr" anchorCtr="0">
            <a:normAutofit fontScale="90000"/>
          </a:bodyPr>
          <a:lstStyle/>
          <a:p>
            <a:pPr marL="0" lvl="0" indent="0" algn="l" rtl="0">
              <a:lnSpc>
                <a:spcPct val="100000"/>
              </a:lnSpc>
              <a:spcBef>
                <a:spcPts val="0"/>
              </a:spcBef>
              <a:spcAft>
                <a:spcPts val="0"/>
              </a:spcAft>
              <a:buSzPct val="86666"/>
              <a:buNone/>
            </a:pPr>
            <a:r>
              <a:rPr lang="es-MX" sz="4000" b="1" dirty="0">
                <a:solidFill>
                  <a:schemeClr val="lt1"/>
                </a:solidFill>
                <a:latin typeface="Aptos" panose="020B0004020202020204" pitchFamily="34" charset="0"/>
                <a:ea typeface="Calibri"/>
                <a:cs typeface="Calibri"/>
                <a:sym typeface="Calibri"/>
              </a:rPr>
              <a:t>Postula en </a:t>
            </a:r>
            <a:r>
              <a:rPr lang="es-MX" sz="1600" dirty="0">
                <a:solidFill>
                  <a:schemeClr val="lt1"/>
                </a:solidFill>
                <a:latin typeface="Aptos" panose="020B0004020202020204" pitchFamily="34" charset="0"/>
                <a:ea typeface="Calibri"/>
                <a:cs typeface="Calibri"/>
                <a:sym typeface="Calibri"/>
              </a:rPr>
              <a:t>https://www.corfo.cl/sites/becascapitalhumano/home</a:t>
            </a:r>
            <a:br>
              <a:rPr lang="es-MX" sz="1600" b="1" dirty="0">
                <a:solidFill>
                  <a:schemeClr val="lt1"/>
                </a:solidFill>
                <a:latin typeface="Aptos" panose="020B0004020202020204" pitchFamily="34" charset="0"/>
                <a:ea typeface="Calibri"/>
                <a:cs typeface="Calibri"/>
                <a:sym typeface="Calibri"/>
              </a:rPr>
            </a:br>
            <a:endParaRPr sz="1600" b="1" dirty="0">
              <a:solidFill>
                <a:schemeClr val="lt1"/>
              </a:solidFill>
              <a:latin typeface="Aptos" panose="020B0004020202020204" pitchFamily="34" charset="0"/>
              <a:ea typeface="Calibri"/>
              <a:cs typeface="Calibri"/>
              <a:sym typeface="Calibri"/>
            </a:endParaRPr>
          </a:p>
        </p:txBody>
      </p:sp>
      <p:pic>
        <p:nvPicPr>
          <p:cNvPr id="194" name="Google Shape;194;p13" descr="Patrón de fondo&#10;&#10;Descripción generada automáticament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flipH="1">
            <a:off x="904282" y="3907296"/>
            <a:ext cx="828789" cy="749309"/>
          </a:xfrm>
          <a:prstGeom prst="rect">
            <a:avLst/>
          </a:prstGeom>
          <a:noFill/>
          <a:ln>
            <a:noFill/>
          </a:ln>
        </p:spPr>
      </p:pic>
      <p:pic>
        <p:nvPicPr>
          <p:cNvPr id="6" name="Imagen 5" descr="Texto&#10;&#10;Descripción generada automáticamente con confianza baja">
            <a:extLst>
              <a:ext uri="{FF2B5EF4-FFF2-40B4-BE49-F238E27FC236}">
                <a16:creationId xmlns:a16="http://schemas.microsoft.com/office/drawing/2014/main" id="{DE284670-BD9C-4BC1-AB96-EAEADB59CDB8}"/>
              </a:ext>
            </a:extLst>
          </p:cNvPr>
          <p:cNvPicPr>
            <a:picLocks noChangeAspect="1"/>
          </p:cNvPicPr>
          <p:nvPr/>
        </p:nvPicPr>
        <p:blipFill>
          <a:blip r:embed="rId5"/>
          <a:stretch>
            <a:fillRect/>
          </a:stretch>
        </p:blipFill>
        <p:spPr>
          <a:xfrm>
            <a:off x="6007776" y="230049"/>
            <a:ext cx="1242815" cy="641950"/>
          </a:xfrm>
          <a:prstGeom prst="rect">
            <a:avLst/>
          </a:prstGeom>
        </p:spPr>
      </p:pic>
      <p:pic>
        <p:nvPicPr>
          <p:cNvPr id="7" name="Imagen 6" descr="Aplicación&#10;&#10;Descripción generada automáticamente con confianza baja">
            <a:extLst>
              <a:ext uri="{FF2B5EF4-FFF2-40B4-BE49-F238E27FC236}">
                <a16:creationId xmlns:a16="http://schemas.microsoft.com/office/drawing/2014/main" id="{A83BE40B-DBB0-5701-18E6-4E8BEFF5AED8}"/>
              </a:ext>
            </a:extLst>
          </p:cNvPr>
          <p:cNvPicPr>
            <a:picLocks noChangeAspect="1"/>
          </p:cNvPicPr>
          <p:nvPr/>
        </p:nvPicPr>
        <p:blipFill>
          <a:blip r:embed="rId6"/>
          <a:stretch>
            <a:fillRect/>
          </a:stretch>
        </p:blipFill>
        <p:spPr>
          <a:xfrm>
            <a:off x="4764961" y="201482"/>
            <a:ext cx="1242815" cy="699084"/>
          </a:xfrm>
          <a:prstGeom prst="rect">
            <a:avLst/>
          </a:prstGeom>
        </p:spPr>
      </p:pic>
      <p:grpSp>
        <p:nvGrpSpPr>
          <p:cNvPr id="3" name="Grupo 2">
            <a:extLst>
              <a:ext uri="{FF2B5EF4-FFF2-40B4-BE49-F238E27FC236}">
                <a16:creationId xmlns:a16="http://schemas.microsoft.com/office/drawing/2014/main" id="{2C5C2A3F-9937-2147-A939-1140C0155C49}"/>
              </a:ext>
            </a:extLst>
          </p:cNvPr>
          <p:cNvGrpSpPr/>
          <p:nvPr/>
        </p:nvGrpSpPr>
        <p:grpSpPr>
          <a:xfrm>
            <a:off x="2537022" y="1777446"/>
            <a:ext cx="2485630" cy="699084"/>
            <a:chOff x="2537022" y="1777446"/>
            <a:chExt cx="2485630" cy="699084"/>
          </a:xfrm>
        </p:grpSpPr>
        <p:pic>
          <p:nvPicPr>
            <p:cNvPr id="5" name="Imagen 4" descr="Texto&#10;&#10;Descripción generada automáticamente con confianza baja">
              <a:extLst>
                <a:ext uri="{FF2B5EF4-FFF2-40B4-BE49-F238E27FC236}">
                  <a16:creationId xmlns:a16="http://schemas.microsoft.com/office/drawing/2014/main" id="{2C7D087E-9CAC-E8EB-EDAD-A36508C76635}"/>
                </a:ext>
              </a:extLst>
            </p:cNvPr>
            <p:cNvPicPr>
              <a:picLocks noChangeAspect="1"/>
            </p:cNvPicPr>
            <p:nvPr/>
          </p:nvPicPr>
          <p:blipFill>
            <a:blip r:embed="rId5"/>
            <a:stretch>
              <a:fillRect/>
            </a:stretch>
          </p:blipFill>
          <p:spPr>
            <a:xfrm>
              <a:off x="3779837" y="1806013"/>
              <a:ext cx="1242815" cy="641950"/>
            </a:xfrm>
            <a:prstGeom prst="rect">
              <a:avLst/>
            </a:prstGeom>
          </p:spPr>
        </p:pic>
        <p:pic>
          <p:nvPicPr>
            <p:cNvPr id="8" name="Imagen 7" descr="Aplicación&#10;&#10;Descripción generada automáticamente con confianza baja">
              <a:extLst>
                <a:ext uri="{FF2B5EF4-FFF2-40B4-BE49-F238E27FC236}">
                  <a16:creationId xmlns:a16="http://schemas.microsoft.com/office/drawing/2014/main" id="{D10340B7-6520-BE02-32FB-D9E8C7B0F49C}"/>
                </a:ext>
              </a:extLst>
            </p:cNvPr>
            <p:cNvPicPr>
              <a:picLocks noChangeAspect="1"/>
            </p:cNvPicPr>
            <p:nvPr/>
          </p:nvPicPr>
          <p:blipFill>
            <a:blip r:embed="rId6"/>
            <a:stretch>
              <a:fillRect/>
            </a:stretch>
          </p:blipFill>
          <p:spPr>
            <a:xfrm>
              <a:off x="2537022" y="1777446"/>
              <a:ext cx="1242815" cy="699084"/>
            </a:xfrm>
            <a:prstGeom prst="rect">
              <a:avLst/>
            </a:prstGeom>
          </p:spPr>
        </p:pic>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cc40ce4-a236-483c-90cb-bc9aeae63f8c" xsi:nil="true"/>
    <lcf76f155ced4ddcb4097134ff3c332f xmlns="8b37f243-936a-45f9-8eb1-fce2d54456d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F250039F964FB47AB0C9EEFD71691A2" ma:contentTypeVersion="19" ma:contentTypeDescription="Crear nuevo documento." ma:contentTypeScope="" ma:versionID="800669d278c4c17980e8235ff8941508">
  <xsd:schema xmlns:xsd="http://www.w3.org/2001/XMLSchema" xmlns:xs="http://www.w3.org/2001/XMLSchema" xmlns:p="http://schemas.microsoft.com/office/2006/metadata/properties" xmlns:ns2="8b37f243-936a-45f9-8eb1-fce2d54456dd" xmlns:ns3="2cc40ce4-a236-483c-90cb-bc9aeae63f8c" targetNamespace="http://schemas.microsoft.com/office/2006/metadata/properties" ma:root="true" ma:fieldsID="ac1a7d9c4927f13f51b3e7980fb43f35" ns2:_="" ns3:_="">
    <xsd:import namespace="8b37f243-936a-45f9-8eb1-fce2d54456dd"/>
    <xsd:import namespace="2cc40ce4-a236-483c-90cb-bc9aeae63f8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37f243-936a-45f9-8eb1-fce2d54456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6930227d-965d-4741-b43f-4ac5cbdeb3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c40ce4-a236-483c-90cb-bc9aeae63f8c"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ce102f7e-145a-4679-a298-573b8b168604}" ma:internalName="TaxCatchAll" ma:showField="CatchAllData" ma:web="2cc40ce4-a236-483c-90cb-bc9aeae63f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D8D3B8-57F5-469F-9174-5906CEA83078}">
  <ds:schemaRefs>
    <ds:schemaRef ds:uri="8b37f243-936a-45f9-8eb1-fce2d54456dd"/>
    <ds:schemaRef ds:uri="http://purl.org/dc/dcmitype/"/>
    <ds:schemaRef ds:uri="http://schemas.microsoft.com/office/2006/documentManagement/types"/>
    <ds:schemaRef ds:uri="http://purl.org/dc/terms/"/>
    <ds:schemaRef ds:uri="http://schemas.openxmlformats.org/package/2006/metadata/core-properties"/>
    <ds:schemaRef ds:uri="http://www.w3.org/XML/1998/namespace"/>
    <ds:schemaRef ds:uri="http://purl.org/dc/elements/1.1/"/>
    <ds:schemaRef ds:uri="http://schemas.microsoft.com/office/infopath/2007/PartnerControls"/>
    <ds:schemaRef ds:uri="2cc40ce4-a236-483c-90cb-bc9aeae63f8c"/>
    <ds:schemaRef ds:uri="http://schemas.microsoft.com/office/2006/metadata/properties"/>
  </ds:schemaRefs>
</ds:datastoreItem>
</file>

<file path=customXml/itemProps2.xml><?xml version="1.0" encoding="utf-8"?>
<ds:datastoreItem xmlns:ds="http://schemas.openxmlformats.org/officeDocument/2006/customXml" ds:itemID="{6BD96A65-E793-4EFB-A1C7-25778CD4BF12}">
  <ds:schemaRefs>
    <ds:schemaRef ds:uri="http://schemas.microsoft.com/sharepoint/v3/contenttype/forms"/>
  </ds:schemaRefs>
</ds:datastoreItem>
</file>

<file path=customXml/itemProps3.xml><?xml version="1.0" encoding="utf-8"?>
<ds:datastoreItem xmlns:ds="http://schemas.openxmlformats.org/officeDocument/2006/customXml" ds:itemID="{09AAD509-0C56-4716-BE77-1C3BAC443B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37f243-936a-45f9-8eb1-fce2d54456dd"/>
    <ds:schemaRef ds:uri="2cc40ce4-a236-483c-90cb-bc9aeae63f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3238</TotalTime>
  <Words>376</Words>
  <Application>Microsoft Office PowerPoint</Application>
  <PresentationFormat>Personalizado</PresentationFormat>
  <Paragraphs>49</Paragraphs>
  <Slides>7</Slides>
  <Notes>7</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7</vt:i4>
      </vt:variant>
    </vt:vector>
  </HeadingPairs>
  <TitlesOfParts>
    <vt:vector size="10" baseType="lpstr">
      <vt:lpstr>Aptos</vt:lpstr>
      <vt:lpstr>Arial</vt:lpstr>
      <vt:lpstr>Simple Light</vt:lpstr>
      <vt:lpstr>Presentación de PowerPoint</vt:lpstr>
      <vt:lpstr>Presentación de PowerPoint</vt:lpstr>
      <vt:lpstr>Presentación de PowerPoint</vt:lpstr>
      <vt:lpstr>¿Qué vas a aprender? Dale un vistazo al contenido:</vt:lpstr>
      <vt:lpstr>¿Qué vas a aprender? Dale un vistazo al contenido:</vt:lpstr>
      <vt:lpstr>Presentación de PowerPoint</vt:lpstr>
      <vt:lpstr>Postula en https://www.corfo.cl/sites/becascapitalhumano/home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CDSR4</dc:creator>
  <cp:lastModifiedBy>Karenn Neira</cp:lastModifiedBy>
  <cp:revision>35</cp:revision>
  <dcterms:modified xsi:type="dcterms:W3CDTF">2026-09-04T22:01:02Z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0x010100CF250039F964FB47AB0C9EEFD71691A2</vt:lpwstr>
  </property>
  <property fmtid="{D5CDD505-2E9C-101B-9397-08002B2CF9AE}" pid="3" name="MediaServiceImageTags">
    <vt:lpwstr/>
  </property>
</Properties>
</file>